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396B"/>
    <a:srgbClr val="008CA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84" autoAdjust="0"/>
    <p:restoredTop sz="89524" autoAdjust="0"/>
  </p:normalViewPr>
  <p:slideViewPr>
    <p:cSldViewPr snapToGrid="0" snapToObjects="1" showGuides="1">
      <p:cViewPr varScale="1">
        <p:scale>
          <a:sx n="107" d="100"/>
          <a:sy n="107" d="100"/>
        </p:scale>
        <p:origin x="564" y="96"/>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3/22/2022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5" name="Picture 4" descr="Graphical user interface, text, application&#10;&#10;Description automatically generated">
            <a:extLst>
              <a:ext uri="{FF2B5EF4-FFF2-40B4-BE49-F238E27FC236}">
                <a16:creationId xmlns:a16="http://schemas.microsoft.com/office/drawing/2014/main" id="{FC38C666-E253-4743-8E61-93601B69FD6D}"/>
              </a:ext>
            </a:extLst>
          </p:cNvPr>
          <p:cNvPicPr>
            <a:picLocks noChangeAspect="1"/>
          </p:cNvPicPr>
          <p:nvPr userDrawn="1"/>
        </p:nvPicPr>
        <p:blipFill>
          <a:blip r:embed="rId2"/>
          <a:stretch>
            <a:fillRect/>
          </a:stretch>
        </p:blipFill>
        <p:spPr>
          <a:xfrm>
            <a:off x="4930" y="0"/>
            <a:ext cx="12182140" cy="6858000"/>
          </a:xfrm>
          <a:prstGeom prst="rect">
            <a:avLst/>
          </a:prstGeom>
        </p:spPr>
      </p:pic>
      <p:sp>
        <p:nvSpPr>
          <p:cNvPr id="13" name="Subtitle 2"/>
          <p:cNvSpPr>
            <a:spLocks noGrp="1"/>
          </p:cNvSpPr>
          <p:nvPr>
            <p:ph type="subTitle" idx="1" hasCustomPrompt="1"/>
          </p:nvPr>
        </p:nvSpPr>
        <p:spPr>
          <a:xfrm>
            <a:off x="359835" y="4216078"/>
            <a:ext cx="7564965" cy="1923934"/>
          </a:xfrm>
        </p:spPr>
        <p:txBody>
          <a:bodyPr>
            <a:normAutofit/>
          </a:bodyPr>
          <a:lstStyle>
            <a:lvl1pPr marL="0" indent="0">
              <a:buNone/>
              <a:defRPr/>
            </a:lvl1pPr>
          </a:lstStyle>
          <a:p>
            <a:r>
              <a:rPr lang="en-US" b="1" dirty="0"/>
              <a:t>Presenter Name </a:t>
            </a:r>
          </a:p>
          <a:p>
            <a:r>
              <a:rPr lang="en-US" sz="2800" dirty="0"/>
              <a:t>Title</a:t>
            </a:r>
          </a:p>
          <a:p>
            <a:r>
              <a:rPr lang="en-US" sz="2800"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descr="A picture containing background pattern&#10;&#10;Description automatically generated">
            <a:extLst>
              <a:ext uri="{FF2B5EF4-FFF2-40B4-BE49-F238E27FC236}">
                <a16:creationId xmlns:a16="http://schemas.microsoft.com/office/drawing/2014/main" id="{5103B116-A9BE-C249-A2F9-293BF77BE377}"/>
              </a:ext>
            </a:extLst>
          </p:cNvPr>
          <p:cNvPicPr>
            <a:picLocks noChangeAspect="1"/>
          </p:cNvPicPr>
          <p:nvPr userDrawn="1"/>
        </p:nvPicPr>
        <p:blipFill>
          <a:blip r:embed="rId7"/>
          <a:stretch>
            <a:fillRect/>
          </a:stretch>
        </p:blipFill>
        <p:spPr>
          <a:xfrm>
            <a:off x="0" y="0"/>
            <a:ext cx="12192000" cy="6858000"/>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694575"/>
            <a:ext cx="11363503" cy="2133601"/>
          </a:xfrm>
        </p:spPr>
        <p:txBody>
          <a:bodyPr>
            <a:normAutofit fontScale="90000"/>
          </a:bodyPr>
          <a:lstStyle/>
          <a:p>
            <a:pPr>
              <a:lnSpc>
                <a:spcPct val="100000"/>
              </a:lnSpc>
            </a:pPr>
            <a:r>
              <a:rPr lang="en-CA" dirty="0">
                <a:solidFill>
                  <a:schemeClr val="accent1"/>
                </a:solidFill>
              </a:rPr>
              <a:t>1 Topic Title         First slide</a:t>
            </a:r>
            <a:br>
              <a:rPr lang="en-CA" dirty="0">
                <a:solidFill>
                  <a:schemeClr val="accent1"/>
                </a:solidFill>
              </a:rPr>
            </a:br>
            <a:r>
              <a:rPr lang="en-CA" dirty="0">
                <a:solidFill>
                  <a:schemeClr val="accent1"/>
                </a:solidFill>
              </a:rPr>
              <a:t>2 line</a:t>
            </a:r>
            <a:br>
              <a:rPr lang="en-CA" dirty="0">
                <a:solidFill>
                  <a:schemeClr val="accent1"/>
                </a:solidFill>
              </a:rPr>
            </a:br>
            <a:r>
              <a:rPr lang="en-CA" dirty="0">
                <a:solidFill>
                  <a:schemeClr val="accent1"/>
                </a:solidFill>
              </a:rPr>
              <a:t>3 line</a:t>
            </a:r>
            <a:br>
              <a:rPr lang="en-CA" dirty="0">
                <a:solidFill>
                  <a:schemeClr val="accent1"/>
                </a:solidFill>
              </a:rPr>
            </a:br>
            <a:r>
              <a:rPr lang="en-CA" dirty="0">
                <a:solidFill>
                  <a:schemeClr val="accent1"/>
                </a:solidFill>
              </a:rPr>
              <a:t>4 line</a:t>
            </a:r>
            <a:endParaRPr lang="en-US" dirty="0">
              <a:solidFill>
                <a:schemeClr val="accent1"/>
              </a:solidFill>
            </a:endParaRPr>
          </a:p>
        </p:txBody>
      </p:sp>
      <p:sp>
        <p:nvSpPr>
          <p:cNvPr id="3" name="Subtitle 2"/>
          <p:cNvSpPr>
            <a:spLocks noGrp="1"/>
          </p:cNvSpPr>
          <p:nvPr>
            <p:ph type="subTitle" idx="1"/>
          </p:nvPr>
        </p:nvSpPr>
        <p:spPr>
          <a:xfrm>
            <a:off x="337257" y="4021567"/>
            <a:ext cx="7564965" cy="1923934"/>
          </a:xfrm>
        </p:spPr>
        <p:txBody>
          <a:bodyPr/>
          <a:lstStyle/>
          <a:p>
            <a:r>
              <a:rPr lang="en-US" b="1" dirty="0"/>
              <a:t>Presenter Name </a:t>
            </a:r>
          </a:p>
          <a:p>
            <a:r>
              <a:rPr lang="en-US" dirty="0"/>
              <a:t>Title</a:t>
            </a:r>
          </a:p>
          <a:p>
            <a:r>
              <a:rPr lang="en-US" dirty="0"/>
              <a:t>Organization</a:t>
            </a:r>
          </a:p>
        </p:txBody>
      </p:sp>
      <p:pic>
        <p:nvPicPr>
          <p:cNvPr id="4" name="Picture 3" descr="Twitter_logo_blue.png"/>
          <p:cNvPicPr>
            <a:picLocks noChangeAspect="1"/>
          </p:cNvPicPr>
          <p:nvPr/>
        </p:nvPicPr>
        <p:blipFill>
          <a:blip r:embed="rId3" cstate="print"/>
          <a:stretch>
            <a:fillRect/>
          </a:stretch>
        </p:blipFill>
        <p:spPr>
          <a:xfrm>
            <a:off x="11098747" y="4036494"/>
            <a:ext cx="618239" cy="457201"/>
          </a:xfrm>
          <a:prstGeom prst="rect">
            <a:avLst/>
          </a:prstGeom>
        </p:spPr>
      </p:pic>
      <p:sp>
        <p:nvSpPr>
          <p:cNvPr id="5" name="Subtitle 2"/>
          <p:cNvSpPr txBox="1">
            <a:spLocks/>
          </p:cNvSpPr>
          <p:nvPr/>
        </p:nvSpPr>
        <p:spPr bwMode="auto">
          <a:xfrm>
            <a:off x="6657979" y="4045078"/>
            <a:ext cx="4281367" cy="4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rtl="0" eaLnBrk="0" fontAlgn="base" hangingPunct="0">
              <a:spcBef>
                <a:spcPct val="20000"/>
              </a:spcBef>
              <a:spcAft>
                <a:spcPct val="0"/>
              </a:spcAft>
              <a:buFontTx/>
              <a:buNone/>
              <a:defRPr sz="3200" b="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algn="r"/>
            <a:r>
              <a:rPr lang="en-US" sz="2000" i="1" kern="0" dirty="0">
                <a:solidFill>
                  <a:srgbClr val="20596D"/>
                </a:solidFill>
              </a:rPr>
              <a:t>Insert Twitter Handle here</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lnSpcReduction="100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spcBef>
                <a:spcPts val="1800"/>
              </a:spcBef>
            </a:pPr>
            <a:r>
              <a:rPr lang="en-CA" dirty="0"/>
              <a:t>These PowerPoint slides are the intellectual property of the individual presenter and are protected under the copyright laws of the United States of America and other countries.  Used by permission.  All rights reserved. Drug Information Association, Drug Information Association Inc., DIA and DIA logo are registered trademarks.  All other trademarks are the property of their respective owners.</a:t>
            </a:r>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Graphical user interface, text, application&#10;&#10;Description automatically generated">
            <a:extLst>
              <a:ext uri="{FF2B5EF4-FFF2-40B4-BE49-F238E27FC236}">
                <a16:creationId xmlns:a16="http://schemas.microsoft.com/office/drawing/2014/main" id="{D97CA17C-8489-4443-A142-7438AA38EEB2}"/>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092529"/>
            <a:ext cx="10208964" cy="5130140"/>
          </a:xfrm>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r>
              <a:rPr lang="en-CA" i="1" dirty="0">
                <a:solidFill>
                  <a:schemeClr val="tx1">
                    <a:lumMod val="75000"/>
                    <a:lumOff val="25000"/>
                  </a:schemeClr>
                </a:solidFill>
              </a:rPr>
              <a:t>Join the conversation #DIA2022</a:t>
            </a:r>
            <a:endParaRPr lang="en-US" dirty="0"/>
          </a:p>
        </p:txBody>
      </p:sp>
      <p:sp>
        <p:nvSpPr>
          <p:cNvPr id="3" name="Title 2"/>
          <p:cNvSpPr>
            <a:spLocks noGrp="1"/>
          </p:cNvSpPr>
          <p:nvPr>
            <p:ph type="title"/>
          </p:nvPr>
        </p:nvSpPr>
        <p:spPr/>
        <p:txBody>
          <a:bodyPr/>
          <a:lstStyle/>
          <a:p>
            <a:r>
              <a:rPr lang="en-US" dirty="0">
                <a:solidFill>
                  <a:schemeClr val="accent1"/>
                </a:solidFill>
              </a:rPr>
              <a:t>Thank You</a:t>
            </a:r>
          </a:p>
        </p:txBody>
      </p:sp>
      <p:pic>
        <p:nvPicPr>
          <p:cNvPr id="5" name="Picture 4" descr="Twitter_logo_blue.png"/>
          <p:cNvPicPr>
            <a:picLocks noChangeAspect="1"/>
          </p:cNvPicPr>
          <p:nvPr/>
        </p:nvPicPr>
        <p:blipFill>
          <a:blip r:embed="rId3" cstate="print"/>
          <a:stretch>
            <a:fillRect/>
          </a:stretch>
        </p:blipFill>
        <p:spPr>
          <a:xfrm>
            <a:off x="4963177" y="4010374"/>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38D099-2BEE-488C-80B3-6947A2EDAFB5}">
  <ds:schemaRefs>
    <ds:schemaRef ds:uri="http://purl.org/dc/elements/1.1/"/>
    <ds:schemaRef ds:uri="http://schemas.openxmlformats.org/package/2006/metadata/core-properties"/>
    <ds:schemaRef ds:uri="http://www.w3.org/XML/1998/namespace"/>
    <ds:schemaRef ds:uri="http://schemas.microsoft.com/office/infopath/2007/PartnerControls"/>
    <ds:schemaRef ds:uri="http://purl.org/dc/terms/"/>
    <ds:schemaRef ds:uri="http://schemas.microsoft.com/office/2006/documentManagement/types"/>
    <ds:schemaRef ds:uri="d9d0f46b-f6a6-4db7-a277-b2edc3298236"/>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1DD6B813-4D67-4F41-901E-EE278B8CA0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1577</TotalTime>
  <Words>231</Words>
  <Application>Microsoft Office PowerPoint</Application>
  <PresentationFormat>Widescreen</PresentationFormat>
  <Paragraphs>23</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Maureen Lamplugh</cp:lastModifiedBy>
  <cp:revision>157</cp:revision>
  <dcterms:created xsi:type="dcterms:W3CDTF">2014-10-03T12:08:30Z</dcterms:created>
  <dcterms:modified xsi:type="dcterms:W3CDTF">2022-03-22T17:03:23Z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