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38" r:id="rId1"/>
  </p:sldMasterIdLst>
  <p:notesMasterIdLst>
    <p:notesMasterId r:id="rId3"/>
  </p:notesMasterIdLst>
  <p:sldIdLst>
    <p:sldId id="256" r:id="rId2"/>
  </p:sldIdLst>
  <p:sldSz cx="14630400" cy="10972800"/>
  <p:notesSz cx="6716713" cy="9239250"/>
  <p:defaultTextStyle>
    <a:defPPr>
      <a:defRPr lang="en-US"/>
    </a:defPPr>
    <a:lvl1pPr algn="l" defTabSz="188159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188159" algn="l" defTabSz="188159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376318" algn="l" defTabSz="188159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564478" algn="l" defTabSz="188159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752637" algn="l" defTabSz="188159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940795" algn="l" defTabSz="376318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1128953" algn="l" defTabSz="376318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1317113" algn="l" defTabSz="376318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1505272" algn="l" defTabSz="376318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36" userDrawn="1">
          <p15:clr>
            <a:srgbClr val="A4A3A4"/>
          </p15:clr>
        </p15:guide>
        <p15:guide id="2" pos="460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10">
          <p15:clr>
            <a:srgbClr val="A4A3A4"/>
          </p15:clr>
        </p15:guide>
        <p15:guide id="2" pos="211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>
        <p:scale>
          <a:sx n="60" d="100"/>
          <a:sy n="60" d="100"/>
        </p:scale>
        <p:origin x="1090" y="-139"/>
      </p:cViewPr>
      <p:guideLst>
        <p:guide orient="horz" pos="2736"/>
        <p:guide pos="460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37" d="100"/>
          <a:sy n="37" d="100"/>
        </p:scale>
        <p:origin x="-1488" y="-84"/>
      </p:cViewPr>
      <p:guideLst>
        <p:guide orient="horz" pos="2910"/>
        <p:guide pos="211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63770746-8B21-1C43-9F5F-ACEBEC8F233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33" tIns="45716" rIns="91433" bIns="45716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effectLst/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BE6514C-4776-C043-BF8A-047793EF951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0000" y="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33" tIns="45716" rIns="91433" bIns="45716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effectLst/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DF594A06-93F6-7149-A91B-3A6BC8D99A2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16000" y="685800"/>
            <a:ext cx="4673600" cy="3505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18C0D935-2BA0-F94C-8E0C-AF33193513A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9600"/>
            <a:ext cx="48768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33" tIns="45716" rIns="91433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00619C45-7380-1B40-8961-D379966E85C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630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33" tIns="45716" rIns="91433" bIns="45716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effectLst/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B64377CF-01D1-0144-A47A-9FC42D32556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0000" y="87630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33" tIns="45716" rIns="91433" bIns="45716" numCol="1" anchor="b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effectLst/>
                <a:latin typeface="+mn-lt"/>
              </a:defRPr>
            </a:lvl1pPr>
          </a:lstStyle>
          <a:p>
            <a:pPr>
              <a:defRPr/>
            </a:pPr>
            <a:fld id="{8CABC09B-BE23-444C-93C9-567A17A031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453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177053" algn="l" rtl="0" eaLnBrk="0" fontAlgn="base" hangingPunct="0">
      <a:spcBef>
        <a:spcPct val="30000"/>
      </a:spcBef>
      <a:spcAft>
        <a:spcPct val="0"/>
      </a:spcAft>
      <a:defRPr sz="453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354759" algn="l" rtl="0" eaLnBrk="0" fontAlgn="base" hangingPunct="0">
      <a:spcBef>
        <a:spcPct val="30000"/>
      </a:spcBef>
      <a:spcAft>
        <a:spcPct val="0"/>
      </a:spcAft>
      <a:defRPr sz="453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532465" algn="l" rtl="0" eaLnBrk="0" fontAlgn="base" hangingPunct="0">
      <a:spcBef>
        <a:spcPct val="30000"/>
      </a:spcBef>
      <a:spcAft>
        <a:spcPct val="0"/>
      </a:spcAft>
      <a:defRPr sz="453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710169" algn="l" rtl="0" eaLnBrk="0" fontAlgn="base" hangingPunct="0">
      <a:spcBef>
        <a:spcPct val="30000"/>
      </a:spcBef>
      <a:spcAft>
        <a:spcPct val="0"/>
      </a:spcAft>
      <a:defRPr sz="453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888486" algn="l" defTabSz="355395" rtl="0" eaLnBrk="1" latinLnBrk="0" hangingPunct="1">
      <a:defRPr sz="466" kern="1200">
        <a:solidFill>
          <a:schemeClr val="tx1"/>
        </a:solidFill>
        <a:latin typeface="+mn-lt"/>
        <a:ea typeface="+mn-ea"/>
        <a:cs typeface="+mn-cs"/>
      </a:defRPr>
    </a:lvl6pPr>
    <a:lvl7pPr marL="1066184" algn="l" defTabSz="355395" rtl="0" eaLnBrk="1" latinLnBrk="0" hangingPunct="1">
      <a:defRPr sz="466" kern="1200">
        <a:solidFill>
          <a:schemeClr val="tx1"/>
        </a:solidFill>
        <a:latin typeface="+mn-lt"/>
        <a:ea typeface="+mn-ea"/>
        <a:cs typeface="+mn-cs"/>
      </a:defRPr>
    </a:lvl7pPr>
    <a:lvl8pPr marL="1243882" algn="l" defTabSz="355395" rtl="0" eaLnBrk="1" latinLnBrk="0" hangingPunct="1">
      <a:defRPr sz="466" kern="1200">
        <a:solidFill>
          <a:schemeClr val="tx1"/>
        </a:solidFill>
        <a:latin typeface="+mn-lt"/>
        <a:ea typeface="+mn-ea"/>
        <a:cs typeface="+mn-cs"/>
      </a:defRPr>
    </a:lvl8pPr>
    <a:lvl9pPr marL="1421579" algn="l" defTabSz="355395" rtl="0" eaLnBrk="1" latinLnBrk="0" hangingPunct="1">
      <a:defRPr sz="46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>
            <a:extLst>
              <a:ext uri="{FF2B5EF4-FFF2-40B4-BE49-F238E27FC236}">
                <a16:creationId xmlns:a16="http://schemas.microsoft.com/office/drawing/2014/main" id="{4B9C611F-8F46-5343-A674-9078CA6714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5E71D15-6AF2-A649-9CD3-04CF9CAF02EB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8434B362-DA13-ED42-9999-DF7070D06BB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16000" y="685800"/>
            <a:ext cx="4673600" cy="3505200"/>
          </a:xfrm>
          <a:ln/>
        </p:spPr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75D88EB5-C6DA-E548-AD75-E8535EF605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altLang="en-US" sz="1133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795781"/>
            <a:ext cx="10972800" cy="3820160"/>
          </a:xfrm>
        </p:spPr>
        <p:txBody>
          <a:bodyPr anchor="b"/>
          <a:lstStyle>
            <a:lvl1pPr algn="ctr">
              <a:defRPr sz="612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5763261"/>
            <a:ext cx="10972800" cy="2649219"/>
          </a:xfrm>
        </p:spPr>
        <p:txBody>
          <a:bodyPr/>
          <a:lstStyle>
            <a:lvl1pPr marL="0" indent="0" algn="ctr">
              <a:buNone/>
              <a:defRPr sz="2449"/>
            </a:lvl1pPr>
            <a:lvl2pPr marL="466401" indent="0" algn="ctr">
              <a:buNone/>
              <a:defRPr sz="2041"/>
            </a:lvl2pPr>
            <a:lvl3pPr marL="932803" indent="0" algn="ctr">
              <a:buNone/>
              <a:defRPr sz="1836"/>
            </a:lvl3pPr>
            <a:lvl4pPr marL="1399204" indent="0" algn="ctr">
              <a:buNone/>
              <a:defRPr sz="1632"/>
            </a:lvl4pPr>
            <a:lvl5pPr marL="1865605" indent="0" algn="ctr">
              <a:buNone/>
              <a:defRPr sz="1632"/>
            </a:lvl5pPr>
            <a:lvl6pPr marL="2332006" indent="0" algn="ctr">
              <a:buNone/>
              <a:defRPr sz="1632"/>
            </a:lvl6pPr>
            <a:lvl7pPr marL="2798408" indent="0" algn="ctr">
              <a:buNone/>
              <a:defRPr sz="1632"/>
            </a:lvl7pPr>
            <a:lvl8pPr marL="3264809" indent="0" algn="ctr">
              <a:buNone/>
              <a:defRPr sz="1632"/>
            </a:lvl8pPr>
            <a:lvl9pPr marL="3731210" indent="0" algn="ctr">
              <a:buNone/>
              <a:defRPr sz="163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59CEAD-D202-3948-8589-5B6AD93FE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4E588-C9EA-4549-9F04-365228798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D755F0-DB68-DD41-9F65-56B992074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5C91A-07D0-ED4B-AC42-2A3914800D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1596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B41983-6C51-F74F-9077-AC2C4AB37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38AF22-1968-7F44-8760-6D91B7DC4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9B8559-DED2-8A44-96A6-3318B7F5B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0E1D5-77AD-4146-8581-D1C4C3C97A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6776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469880" y="584202"/>
            <a:ext cx="3154680" cy="929894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5840" y="584202"/>
            <a:ext cx="9281160" cy="929894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2462F-F73B-4D42-BBE0-64FD5A620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734D22-33CD-2142-AD05-B81B0200F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AFA0D7-3D1B-BE4F-91F3-FD0058C9C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B49D2A-2F48-424B-9D2D-18E068BE10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0525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0882E8-88D9-4F4D-B7DE-497C87538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84F77C-B940-B149-B103-D11A45284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A6B34A-14F2-9D45-B9E9-948215720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4B56D-6C2A-4B45-AF37-2EF7322A58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4860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8220" y="2735584"/>
            <a:ext cx="12618720" cy="4564379"/>
          </a:xfrm>
        </p:spPr>
        <p:txBody>
          <a:bodyPr anchor="b"/>
          <a:lstStyle>
            <a:lvl1pPr>
              <a:defRPr sz="612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8220" y="7343144"/>
            <a:ext cx="12618720" cy="2400299"/>
          </a:xfrm>
        </p:spPr>
        <p:txBody>
          <a:bodyPr/>
          <a:lstStyle>
            <a:lvl1pPr marL="0" indent="0">
              <a:buNone/>
              <a:defRPr sz="2449">
                <a:solidFill>
                  <a:schemeClr val="tx1">
                    <a:tint val="75000"/>
                  </a:schemeClr>
                </a:solidFill>
              </a:defRPr>
            </a:lvl1pPr>
            <a:lvl2pPr marL="466401" indent="0">
              <a:buNone/>
              <a:defRPr sz="2041">
                <a:solidFill>
                  <a:schemeClr val="tx1">
                    <a:tint val="75000"/>
                  </a:schemeClr>
                </a:solidFill>
              </a:defRPr>
            </a:lvl2pPr>
            <a:lvl3pPr marL="932803" indent="0">
              <a:buNone/>
              <a:defRPr sz="1836">
                <a:solidFill>
                  <a:schemeClr val="tx1">
                    <a:tint val="75000"/>
                  </a:schemeClr>
                </a:solidFill>
              </a:defRPr>
            </a:lvl3pPr>
            <a:lvl4pPr marL="1399204" indent="0">
              <a:buNone/>
              <a:defRPr sz="1632">
                <a:solidFill>
                  <a:schemeClr val="tx1">
                    <a:tint val="75000"/>
                  </a:schemeClr>
                </a:solidFill>
              </a:defRPr>
            </a:lvl4pPr>
            <a:lvl5pPr marL="1865605" indent="0">
              <a:buNone/>
              <a:defRPr sz="1632">
                <a:solidFill>
                  <a:schemeClr val="tx1">
                    <a:tint val="75000"/>
                  </a:schemeClr>
                </a:solidFill>
              </a:defRPr>
            </a:lvl5pPr>
            <a:lvl6pPr marL="2332006" indent="0">
              <a:buNone/>
              <a:defRPr sz="1632">
                <a:solidFill>
                  <a:schemeClr val="tx1">
                    <a:tint val="75000"/>
                  </a:schemeClr>
                </a:solidFill>
              </a:defRPr>
            </a:lvl6pPr>
            <a:lvl7pPr marL="2798408" indent="0">
              <a:buNone/>
              <a:defRPr sz="1632">
                <a:solidFill>
                  <a:schemeClr val="tx1">
                    <a:tint val="75000"/>
                  </a:schemeClr>
                </a:solidFill>
              </a:defRPr>
            </a:lvl7pPr>
            <a:lvl8pPr marL="3264809" indent="0">
              <a:buNone/>
              <a:defRPr sz="1632">
                <a:solidFill>
                  <a:schemeClr val="tx1">
                    <a:tint val="75000"/>
                  </a:schemeClr>
                </a:solidFill>
              </a:defRPr>
            </a:lvl8pPr>
            <a:lvl9pPr marL="3731210" indent="0">
              <a:buNone/>
              <a:defRPr sz="163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8040FA-BDD5-6F4F-B4C2-B3F38A668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B99880-8BC0-CD4A-B600-789062979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7BF600-E218-CD4A-A60D-5DD8DF0DD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691BFF-AC8F-E34E-9BF7-0CF44F00F5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1712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5840" y="2921001"/>
            <a:ext cx="6217920" cy="69621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0" y="2921001"/>
            <a:ext cx="6217920" cy="69621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446569B-6013-9C4E-B7F8-BDBF37772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BCE4FB3-759E-4249-A9E8-60F4F5CFC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F42F23A-4287-A74D-903C-61FA70FC3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5F9FBD-9E86-CB4B-A82F-B154BEEA7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4603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584203"/>
            <a:ext cx="12618720" cy="212090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7746" y="2689863"/>
            <a:ext cx="6189344" cy="1318259"/>
          </a:xfrm>
        </p:spPr>
        <p:txBody>
          <a:bodyPr anchor="b"/>
          <a:lstStyle>
            <a:lvl1pPr marL="0" indent="0">
              <a:buNone/>
              <a:defRPr sz="2449" b="1"/>
            </a:lvl1pPr>
            <a:lvl2pPr marL="466401" indent="0">
              <a:buNone/>
              <a:defRPr sz="2041" b="1"/>
            </a:lvl2pPr>
            <a:lvl3pPr marL="932803" indent="0">
              <a:buNone/>
              <a:defRPr sz="1836" b="1"/>
            </a:lvl3pPr>
            <a:lvl4pPr marL="1399204" indent="0">
              <a:buNone/>
              <a:defRPr sz="1632" b="1"/>
            </a:lvl4pPr>
            <a:lvl5pPr marL="1865605" indent="0">
              <a:buNone/>
              <a:defRPr sz="1632" b="1"/>
            </a:lvl5pPr>
            <a:lvl6pPr marL="2332006" indent="0">
              <a:buNone/>
              <a:defRPr sz="1632" b="1"/>
            </a:lvl6pPr>
            <a:lvl7pPr marL="2798408" indent="0">
              <a:buNone/>
              <a:defRPr sz="1632" b="1"/>
            </a:lvl7pPr>
            <a:lvl8pPr marL="3264809" indent="0">
              <a:buNone/>
              <a:defRPr sz="1632" b="1"/>
            </a:lvl8pPr>
            <a:lvl9pPr marL="3731210" indent="0">
              <a:buNone/>
              <a:defRPr sz="163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7746" y="4008122"/>
            <a:ext cx="6189344" cy="58953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06640" y="2689863"/>
            <a:ext cx="6219826" cy="1318259"/>
          </a:xfrm>
        </p:spPr>
        <p:txBody>
          <a:bodyPr anchor="b"/>
          <a:lstStyle>
            <a:lvl1pPr marL="0" indent="0">
              <a:buNone/>
              <a:defRPr sz="2449" b="1"/>
            </a:lvl1pPr>
            <a:lvl2pPr marL="466401" indent="0">
              <a:buNone/>
              <a:defRPr sz="2041" b="1"/>
            </a:lvl2pPr>
            <a:lvl3pPr marL="932803" indent="0">
              <a:buNone/>
              <a:defRPr sz="1836" b="1"/>
            </a:lvl3pPr>
            <a:lvl4pPr marL="1399204" indent="0">
              <a:buNone/>
              <a:defRPr sz="1632" b="1"/>
            </a:lvl4pPr>
            <a:lvl5pPr marL="1865605" indent="0">
              <a:buNone/>
              <a:defRPr sz="1632" b="1"/>
            </a:lvl5pPr>
            <a:lvl6pPr marL="2332006" indent="0">
              <a:buNone/>
              <a:defRPr sz="1632" b="1"/>
            </a:lvl6pPr>
            <a:lvl7pPr marL="2798408" indent="0">
              <a:buNone/>
              <a:defRPr sz="1632" b="1"/>
            </a:lvl7pPr>
            <a:lvl8pPr marL="3264809" indent="0">
              <a:buNone/>
              <a:defRPr sz="1632" b="1"/>
            </a:lvl8pPr>
            <a:lvl9pPr marL="3731210" indent="0">
              <a:buNone/>
              <a:defRPr sz="163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06640" y="4008122"/>
            <a:ext cx="6219826" cy="58953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BEEDF20-3774-F54B-9B9B-B61F552C5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21BAC86-4587-2749-AB8F-1B4352495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E895D97-FF71-4440-9448-8D2E1EF4A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2E617C-2773-F74C-8D4D-789EABEEB8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3112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3511DAF-4C48-0E44-B814-36D5C9E4B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B81DE1A-5737-3F4F-9FB7-EB1A90C6B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889242D-BBE4-5543-AA20-013234C66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32B47-6EF2-A047-80C2-DE3A992775D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0886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218572E-98DB-824B-9D10-8DF85EBBA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A4A57DF-9007-D743-98A0-C4DC5B081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83C6744-0024-554D-829F-1B9C3C879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CD9434-E09E-A443-BAFA-D0336E9E1C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4761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8" y="731520"/>
            <a:ext cx="4718685" cy="2560320"/>
          </a:xfrm>
        </p:spPr>
        <p:txBody>
          <a:bodyPr anchor="b"/>
          <a:lstStyle>
            <a:lvl1pPr>
              <a:defRPr sz="32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9826" y="1579881"/>
            <a:ext cx="7406640" cy="7797800"/>
          </a:xfrm>
        </p:spPr>
        <p:txBody>
          <a:bodyPr/>
          <a:lstStyle>
            <a:lvl1pPr>
              <a:defRPr sz="3265"/>
            </a:lvl1pPr>
            <a:lvl2pPr>
              <a:defRPr sz="2856"/>
            </a:lvl2pPr>
            <a:lvl3pPr>
              <a:defRPr sz="2449"/>
            </a:lvl3pPr>
            <a:lvl4pPr>
              <a:defRPr sz="2041"/>
            </a:lvl4pPr>
            <a:lvl5pPr>
              <a:defRPr sz="2041"/>
            </a:lvl5pPr>
            <a:lvl6pPr>
              <a:defRPr sz="2041"/>
            </a:lvl6pPr>
            <a:lvl7pPr>
              <a:defRPr sz="2041"/>
            </a:lvl7pPr>
            <a:lvl8pPr>
              <a:defRPr sz="2041"/>
            </a:lvl8pPr>
            <a:lvl9pPr>
              <a:defRPr sz="204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7748" y="3291842"/>
            <a:ext cx="4718685" cy="6098541"/>
          </a:xfrm>
        </p:spPr>
        <p:txBody>
          <a:bodyPr/>
          <a:lstStyle>
            <a:lvl1pPr marL="0" indent="0">
              <a:buNone/>
              <a:defRPr sz="1632"/>
            </a:lvl1pPr>
            <a:lvl2pPr marL="466401" indent="0">
              <a:buNone/>
              <a:defRPr sz="1428"/>
            </a:lvl2pPr>
            <a:lvl3pPr marL="932803" indent="0">
              <a:buNone/>
              <a:defRPr sz="1224"/>
            </a:lvl3pPr>
            <a:lvl4pPr marL="1399204" indent="0">
              <a:buNone/>
              <a:defRPr sz="1020"/>
            </a:lvl4pPr>
            <a:lvl5pPr marL="1865605" indent="0">
              <a:buNone/>
              <a:defRPr sz="1020"/>
            </a:lvl5pPr>
            <a:lvl6pPr marL="2332006" indent="0">
              <a:buNone/>
              <a:defRPr sz="1020"/>
            </a:lvl6pPr>
            <a:lvl7pPr marL="2798408" indent="0">
              <a:buNone/>
              <a:defRPr sz="1020"/>
            </a:lvl7pPr>
            <a:lvl8pPr marL="3264809" indent="0">
              <a:buNone/>
              <a:defRPr sz="1020"/>
            </a:lvl8pPr>
            <a:lvl9pPr marL="3731210" indent="0">
              <a:buNone/>
              <a:defRPr sz="10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49F7C8D-B7E1-1746-A95C-2CB950504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C6F4695-06EB-A541-A69F-CAEFA3ED8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E397EAB-A124-A340-AC94-091B49E58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1620B-6809-834E-99AA-047D56D2FC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8394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8" y="731520"/>
            <a:ext cx="4718685" cy="2560320"/>
          </a:xfrm>
        </p:spPr>
        <p:txBody>
          <a:bodyPr anchor="b"/>
          <a:lstStyle>
            <a:lvl1pPr>
              <a:defRPr sz="32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19826" y="1579881"/>
            <a:ext cx="7406640" cy="7797800"/>
          </a:xfrm>
        </p:spPr>
        <p:txBody>
          <a:bodyPr rtlCol="0">
            <a:normAutofit/>
          </a:bodyPr>
          <a:lstStyle>
            <a:lvl1pPr marL="0" indent="0">
              <a:buNone/>
              <a:defRPr sz="3265"/>
            </a:lvl1pPr>
            <a:lvl2pPr marL="466401" indent="0">
              <a:buNone/>
              <a:defRPr sz="2856"/>
            </a:lvl2pPr>
            <a:lvl3pPr marL="932803" indent="0">
              <a:buNone/>
              <a:defRPr sz="2449"/>
            </a:lvl3pPr>
            <a:lvl4pPr marL="1399204" indent="0">
              <a:buNone/>
              <a:defRPr sz="2041"/>
            </a:lvl4pPr>
            <a:lvl5pPr marL="1865605" indent="0">
              <a:buNone/>
              <a:defRPr sz="2041"/>
            </a:lvl5pPr>
            <a:lvl6pPr marL="2332006" indent="0">
              <a:buNone/>
              <a:defRPr sz="2041"/>
            </a:lvl6pPr>
            <a:lvl7pPr marL="2798408" indent="0">
              <a:buNone/>
              <a:defRPr sz="2041"/>
            </a:lvl7pPr>
            <a:lvl8pPr marL="3264809" indent="0">
              <a:buNone/>
              <a:defRPr sz="2041"/>
            </a:lvl8pPr>
            <a:lvl9pPr marL="3731210" indent="0">
              <a:buNone/>
              <a:defRPr sz="2041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7748" y="3291842"/>
            <a:ext cx="4718685" cy="6098541"/>
          </a:xfrm>
        </p:spPr>
        <p:txBody>
          <a:bodyPr/>
          <a:lstStyle>
            <a:lvl1pPr marL="0" indent="0">
              <a:buNone/>
              <a:defRPr sz="1632"/>
            </a:lvl1pPr>
            <a:lvl2pPr marL="466401" indent="0">
              <a:buNone/>
              <a:defRPr sz="1428"/>
            </a:lvl2pPr>
            <a:lvl3pPr marL="932803" indent="0">
              <a:buNone/>
              <a:defRPr sz="1224"/>
            </a:lvl3pPr>
            <a:lvl4pPr marL="1399204" indent="0">
              <a:buNone/>
              <a:defRPr sz="1020"/>
            </a:lvl4pPr>
            <a:lvl5pPr marL="1865605" indent="0">
              <a:buNone/>
              <a:defRPr sz="1020"/>
            </a:lvl5pPr>
            <a:lvl6pPr marL="2332006" indent="0">
              <a:buNone/>
              <a:defRPr sz="1020"/>
            </a:lvl6pPr>
            <a:lvl7pPr marL="2798408" indent="0">
              <a:buNone/>
              <a:defRPr sz="1020"/>
            </a:lvl7pPr>
            <a:lvl8pPr marL="3264809" indent="0">
              <a:buNone/>
              <a:defRPr sz="1020"/>
            </a:lvl8pPr>
            <a:lvl9pPr marL="3731210" indent="0">
              <a:buNone/>
              <a:defRPr sz="10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3160530-6633-8C44-86AA-102EFE8AA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B6A6EB8-BB24-974D-97E5-E36BD192F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B593127-D561-4C47-BDC0-E0486FD49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89A9AA-4E55-384E-9323-15FE7E4217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6939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27D03925-9C1D-BC48-A2F8-33E7277B89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06061" y="584491"/>
            <a:ext cx="12618278" cy="21206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0FA6835B-EE88-044A-8F55-A706B40C7C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06061" y="2920712"/>
            <a:ext cx="12618278" cy="696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35D32D-A119-9445-B197-A8AF50372C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06063" y="10170103"/>
            <a:ext cx="3291509" cy="5844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24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23DBA4-7DB2-A94F-9606-8E9762B3DF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846433" y="10170103"/>
            <a:ext cx="4937539" cy="5844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24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F65B36-58A5-6249-AACA-DBEA0BBD8A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32833" y="10170103"/>
            <a:ext cx="3291509" cy="5844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24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E16F2C6-25F6-B341-95DF-0470265955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defTabSz="932482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87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932482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87">
          <a:solidFill>
            <a:schemeClr val="tx1"/>
          </a:solidFill>
          <a:latin typeface="Calibri Light" panose="020F0302020204030204" pitchFamily="34" charset="0"/>
        </a:defRPr>
      </a:lvl2pPr>
      <a:lvl3pPr algn="l" defTabSz="932482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87">
          <a:solidFill>
            <a:schemeClr val="tx1"/>
          </a:solidFill>
          <a:latin typeface="Calibri Light" panose="020F0302020204030204" pitchFamily="34" charset="0"/>
        </a:defRPr>
      </a:lvl3pPr>
      <a:lvl4pPr algn="l" defTabSz="932482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87">
          <a:solidFill>
            <a:schemeClr val="tx1"/>
          </a:solidFill>
          <a:latin typeface="Calibri Light" panose="020F0302020204030204" pitchFamily="34" charset="0"/>
        </a:defRPr>
      </a:lvl4pPr>
      <a:lvl5pPr algn="l" defTabSz="932482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87">
          <a:solidFill>
            <a:schemeClr val="tx1"/>
          </a:solidFill>
          <a:latin typeface="Calibri Light" panose="020F0302020204030204" pitchFamily="34" charset="0"/>
        </a:defRPr>
      </a:lvl5pPr>
      <a:lvl6pPr marL="159002" algn="l" defTabSz="932482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87">
          <a:solidFill>
            <a:schemeClr val="tx1"/>
          </a:solidFill>
          <a:latin typeface="Calibri Light" panose="020F0302020204030204" pitchFamily="34" charset="0"/>
        </a:defRPr>
      </a:lvl6pPr>
      <a:lvl7pPr marL="318004" algn="l" defTabSz="932482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87">
          <a:solidFill>
            <a:schemeClr val="tx1"/>
          </a:solidFill>
          <a:latin typeface="Calibri Light" panose="020F0302020204030204" pitchFamily="34" charset="0"/>
        </a:defRPr>
      </a:lvl7pPr>
      <a:lvl8pPr marL="477006" algn="l" defTabSz="932482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87">
          <a:solidFill>
            <a:schemeClr val="tx1"/>
          </a:solidFill>
          <a:latin typeface="Calibri Light" panose="020F0302020204030204" pitchFamily="34" charset="0"/>
        </a:defRPr>
      </a:lvl8pPr>
      <a:lvl9pPr marL="636009" algn="l" defTabSz="932482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87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32983" indent="-232983" algn="l" defTabSz="932482" rtl="0" eaLnBrk="1" fontAlgn="base" hangingPunct="1">
        <a:lnSpc>
          <a:spcPct val="90000"/>
        </a:lnSpc>
        <a:spcBef>
          <a:spcPts val="1022"/>
        </a:spcBef>
        <a:spcAft>
          <a:spcPct val="0"/>
        </a:spcAft>
        <a:buFont typeface="Arial" panose="020B0604020202020204" pitchFamily="34" charset="0"/>
        <a:buChar char="•"/>
        <a:defRPr sz="2852" kern="1200">
          <a:solidFill>
            <a:schemeClr val="tx1"/>
          </a:solidFill>
          <a:latin typeface="+mn-lt"/>
          <a:ea typeface="+mn-ea"/>
          <a:cs typeface="+mn-cs"/>
        </a:defRPr>
      </a:lvl1pPr>
      <a:lvl2pPr marL="699500" indent="-232983" algn="l" defTabSz="932482" rtl="0" eaLnBrk="1" fontAlgn="base" hangingPunct="1">
        <a:lnSpc>
          <a:spcPct val="90000"/>
        </a:lnSpc>
        <a:spcBef>
          <a:spcPts val="509"/>
        </a:spcBef>
        <a:spcAft>
          <a:spcPct val="0"/>
        </a:spcAft>
        <a:buFont typeface="Arial" panose="020B0604020202020204" pitchFamily="34" charset="0"/>
        <a:buChar char="•"/>
        <a:defRPr sz="2435" kern="1200">
          <a:solidFill>
            <a:schemeClr val="tx1"/>
          </a:solidFill>
          <a:latin typeface="+mn-lt"/>
          <a:ea typeface="+mn-ea"/>
          <a:cs typeface="+mn-cs"/>
        </a:defRPr>
      </a:lvl2pPr>
      <a:lvl3pPr marL="1165465" indent="-232983" algn="l" defTabSz="932482" rtl="0" eaLnBrk="1" fontAlgn="base" hangingPunct="1">
        <a:lnSpc>
          <a:spcPct val="90000"/>
        </a:lnSpc>
        <a:spcBef>
          <a:spcPts val="509"/>
        </a:spcBef>
        <a:spcAft>
          <a:spcPct val="0"/>
        </a:spcAft>
        <a:buFont typeface="Arial" panose="020B0604020202020204" pitchFamily="34" charset="0"/>
        <a:buChar char="•"/>
        <a:defRPr sz="2017" kern="1200">
          <a:solidFill>
            <a:schemeClr val="tx1"/>
          </a:solidFill>
          <a:latin typeface="+mn-lt"/>
          <a:ea typeface="+mn-ea"/>
          <a:cs typeface="+mn-cs"/>
        </a:defRPr>
      </a:lvl3pPr>
      <a:lvl4pPr marL="1631982" indent="-232983" algn="l" defTabSz="932482" rtl="0" eaLnBrk="1" fontAlgn="base" hangingPunct="1">
        <a:lnSpc>
          <a:spcPct val="90000"/>
        </a:lnSpc>
        <a:spcBef>
          <a:spcPts val="509"/>
        </a:spcBef>
        <a:spcAft>
          <a:spcPct val="0"/>
        </a:spcAft>
        <a:buFont typeface="Arial" panose="020B0604020202020204" pitchFamily="34" charset="0"/>
        <a:buChar char="•"/>
        <a:defRPr sz="1809" kern="1200">
          <a:solidFill>
            <a:schemeClr val="tx1"/>
          </a:solidFill>
          <a:latin typeface="+mn-lt"/>
          <a:ea typeface="+mn-ea"/>
          <a:cs typeface="+mn-cs"/>
        </a:defRPr>
      </a:lvl4pPr>
      <a:lvl5pPr marL="2098499" indent="-232983" algn="l" defTabSz="932482" rtl="0" eaLnBrk="1" fontAlgn="base" hangingPunct="1">
        <a:lnSpc>
          <a:spcPct val="90000"/>
        </a:lnSpc>
        <a:spcBef>
          <a:spcPts val="509"/>
        </a:spcBef>
        <a:spcAft>
          <a:spcPct val="0"/>
        </a:spcAft>
        <a:buFont typeface="Arial" panose="020B0604020202020204" pitchFamily="34" charset="0"/>
        <a:buChar char="•"/>
        <a:defRPr sz="1809" kern="1200">
          <a:solidFill>
            <a:schemeClr val="tx1"/>
          </a:solidFill>
          <a:latin typeface="+mn-lt"/>
          <a:ea typeface="+mn-ea"/>
          <a:cs typeface="+mn-cs"/>
        </a:defRPr>
      </a:lvl5pPr>
      <a:lvl6pPr marL="2565207" indent="-233201" algn="l" defTabSz="932803" rtl="0" eaLnBrk="1" latinLnBrk="0" hangingPunct="1">
        <a:lnSpc>
          <a:spcPct val="90000"/>
        </a:lnSpc>
        <a:spcBef>
          <a:spcPts val="510"/>
        </a:spcBef>
        <a:buFont typeface="Arial" panose="020B0604020202020204" pitchFamily="34" charset="0"/>
        <a:buChar char="•"/>
        <a:defRPr sz="1836" kern="1200">
          <a:solidFill>
            <a:schemeClr val="tx1"/>
          </a:solidFill>
          <a:latin typeface="+mn-lt"/>
          <a:ea typeface="+mn-ea"/>
          <a:cs typeface="+mn-cs"/>
        </a:defRPr>
      </a:lvl6pPr>
      <a:lvl7pPr marL="3031609" indent="-233201" algn="l" defTabSz="932803" rtl="0" eaLnBrk="1" latinLnBrk="0" hangingPunct="1">
        <a:lnSpc>
          <a:spcPct val="90000"/>
        </a:lnSpc>
        <a:spcBef>
          <a:spcPts val="510"/>
        </a:spcBef>
        <a:buFont typeface="Arial" panose="020B0604020202020204" pitchFamily="34" charset="0"/>
        <a:buChar char="•"/>
        <a:defRPr sz="1836" kern="1200">
          <a:solidFill>
            <a:schemeClr val="tx1"/>
          </a:solidFill>
          <a:latin typeface="+mn-lt"/>
          <a:ea typeface="+mn-ea"/>
          <a:cs typeface="+mn-cs"/>
        </a:defRPr>
      </a:lvl7pPr>
      <a:lvl8pPr marL="3498010" indent="-233201" algn="l" defTabSz="932803" rtl="0" eaLnBrk="1" latinLnBrk="0" hangingPunct="1">
        <a:lnSpc>
          <a:spcPct val="90000"/>
        </a:lnSpc>
        <a:spcBef>
          <a:spcPts val="510"/>
        </a:spcBef>
        <a:buFont typeface="Arial" panose="020B0604020202020204" pitchFamily="34" charset="0"/>
        <a:buChar char="•"/>
        <a:defRPr sz="1836" kern="1200">
          <a:solidFill>
            <a:schemeClr val="tx1"/>
          </a:solidFill>
          <a:latin typeface="+mn-lt"/>
          <a:ea typeface="+mn-ea"/>
          <a:cs typeface="+mn-cs"/>
        </a:defRPr>
      </a:lvl8pPr>
      <a:lvl9pPr marL="3964411" indent="-233201" algn="l" defTabSz="932803" rtl="0" eaLnBrk="1" latinLnBrk="0" hangingPunct="1">
        <a:lnSpc>
          <a:spcPct val="90000"/>
        </a:lnSpc>
        <a:spcBef>
          <a:spcPts val="510"/>
        </a:spcBef>
        <a:buFont typeface="Arial" panose="020B0604020202020204" pitchFamily="34" charset="0"/>
        <a:buChar char="•"/>
        <a:defRPr sz="183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2803" rtl="0" eaLnBrk="1" latinLnBrk="0" hangingPunct="1">
        <a:defRPr sz="1836" kern="1200">
          <a:solidFill>
            <a:schemeClr val="tx1"/>
          </a:solidFill>
          <a:latin typeface="+mn-lt"/>
          <a:ea typeface="+mn-ea"/>
          <a:cs typeface="+mn-cs"/>
        </a:defRPr>
      </a:lvl1pPr>
      <a:lvl2pPr marL="466401" algn="l" defTabSz="932803" rtl="0" eaLnBrk="1" latinLnBrk="0" hangingPunct="1">
        <a:defRPr sz="1836" kern="1200">
          <a:solidFill>
            <a:schemeClr val="tx1"/>
          </a:solidFill>
          <a:latin typeface="+mn-lt"/>
          <a:ea typeface="+mn-ea"/>
          <a:cs typeface="+mn-cs"/>
        </a:defRPr>
      </a:lvl2pPr>
      <a:lvl3pPr marL="932803" algn="l" defTabSz="932803" rtl="0" eaLnBrk="1" latinLnBrk="0" hangingPunct="1">
        <a:defRPr sz="1836" kern="1200">
          <a:solidFill>
            <a:schemeClr val="tx1"/>
          </a:solidFill>
          <a:latin typeface="+mn-lt"/>
          <a:ea typeface="+mn-ea"/>
          <a:cs typeface="+mn-cs"/>
        </a:defRPr>
      </a:lvl3pPr>
      <a:lvl4pPr marL="1399204" algn="l" defTabSz="932803" rtl="0" eaLnBrk="1" latinLnBrk="0" hangingPunct="1">
        <a:defRPr sz="1836" kern="1200">
          <a:solidFill>
            <a:schemeClr val="tx1"/>
          </a:solidFill>
          <a:latin typeface="+mn-lt"/>
          <a:ea typeface="+mn-ea"/>
          <a:cs typeface="+mn-cs"/>
        </a:defRPr>
      </a:lvl4pPr>
      <a:lvl5pPr marL="1865605" algn="l" defTabSz="932803" rtl="0" eaLnBrk="1" latinLnBrk="0" hangingPunct="1">
        <a:defRPr sz="1836" kern="1200">
          <a:solidFill>
            <a:schemeClr val="tx1"/>
          </a:solidFill>
          <a:latin typeface="+mn-lt"/>
          <a:ea typeface="+mn-ea"/>
          <a:cs typeface="+mn-cs"/>
        </a:defRPr>
      </a:lvl5pPr>
      <a:lvl6pPr marL="2332006" algn="l" defTabSz="932803" rtl="0" eaLnBrk="1" latinLnBrk="0" hangingPunct="1">
        <a:defRPr sz="1836" kern="1200">
          <a:solidFill>
            <a:schemeClr val="tx1"/>
          </a:solidFill>
          <a:latin typeface="+mn-lt"/>
          <a:ea typeface="+mn-ea"/>
          <a:cs typeface="+mn-cs"/>
        </a:defRPr>
      </a:lvl6pPr>
      <a:lvl7pPr marL="2798408" algn="l" defTabSz="932803" rtl="0" eaLnBrk="1" latinLnBrk="0" hangingPunct="1">
        <a:defRPr sz="1836" kern="1200">
          <a:solidFill>
            <a:schemeClr val="tx1"/>
          </a:solidFill>
          <a:latin typeface="+mn-lt"/>
          <a:ea typeface="+mn-ea"/>
          <a:cs typeface="+mn-cs"/>
        </a:defRPr>
      </a:lvl7pPr>
      <a:lvl8pPr marL="3264809" algn="l" defTabSz="932803" rtl="0" eaLnBrk="1" latinLnBrk="0" hangingPunct="1">
        <a:defRPr sz="1836" kern="1200">
          <a:solidFill>
            <a:schemeClr val="tx1"/>
          </a:solidFill>
          <a:latin typeface="+mn-lt"/>
          <a:ea typeface="+mn-ea"/>
          <a:cs typeface="+mn-cs"/>
        </a:defRPr>
      </a:lvl8pPr>
      <a:lvl9pPr marL="3731210" algn="l" defTabSz="932803" rtl="0" eaLnBrk="1" latinLnBrk="0" hangingPunct="1">
        <a:defRPr sz="183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48">
            <a:extLst>
              <a:ext uri="{FF2B5EF4-FFF2-40B4-BE49-F238E27FC236}">
                <a16:creationId xmlns:a16="http://schemas.microsoft.com/office/drawing/2014/main" id="{F573372D-E589-EE4D-987E-3522A9C2D8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2165" y="2988919"/>
            <a:ext cx="138766" cy="348979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68680" tIns="34340" rIns="68680" bIns="34340">
            <a:spAutoFit/>
          </a:bodyPr>
          <a:lstStyle>
            <a:lvl1pPr defTabSz="215423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15423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15423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15423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15423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1542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1542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1542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1542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 sz="1817">
              <a:latin typeface="Times New Roman" panose="02020603050405020304" pitchFamily="18" charset="0"/>
            </a:endParaRPr>
          </a:p>
        </p:txBody>
      </p:sp>
      <p:sp>
        <p:nvSpPr>
          <p:cNvPr id="2051" name="Text Box 151">
            <a:extLst>
              <a:ext uri="{FF2B5EF4-FFF2-40B4-BE49-F238E27FC236}">
                <a16:creationId xmlns:a16="http://schemas.microsoft.com/office/drawing/2014/main" id="{DF19AF66-AEFD-6043-A90A-432355ED26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1893" y="3239488"/>
            <a:ext cx="6333928" cy="1957524"/>
          </a:xfrm>
          <a:prstGeom prst="rect">
            <a:avLst/>
          </a:prstGeom>
          <a:solidFill>
            <a:schemeClr val="bg1"/>
          </a:solidFill>
          <a:ln w="5715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2800350" indent="-5873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638" dirty="0">
                <a:latin typeface="Times New Roman" panose="02020603050405020304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 sz="638" dirty="0">
              <a:latin typeface="Times New Roman" panose="02020603050405020304" pitchFamily="18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638" dirty="0">
                <a:latin typeface="Times New Roman" panose="02020603050405020304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 sz="638" dirty="0">
              <a:latin typeface="Times New Roman" panose="02020603050405020304" pitchFamily="18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 sz="638" dirty="0">
              <a:latin typeface="Times New Roman" panose="02020603050405020304" pitchFamily="18" charset="0"/>
            </a:endParaRPr>
          </a:p>
        </p:txBody>
      </p:sp>
      <p:sp>
        <p:nvSpPr>
          <p:cNvPr id="2053" name="Rectangle 155">
            <a:extLst>
              <a:ext uri="{FF2B5EF4-FFF2-40B4-BE49-F238E27FC236}">
                <a16:creationId xmlns:a16="http://schemas.microsoft.com/office/drawing/2014/main" id="{8E110120-EC72-7940-9938-4D35B704D3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0803" y="5753171"/>
            <a:ext cx="2107536" cy="195752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1403" dirty="0"/>
              <a:t>Picture/Chart</a:t>
            </a:r>
          </a:p>
        </p:txBody>
      </p:sp>
      <p:sp>
        <p:nvSpPr>
          <p:cNvPr id="2054" name="Text Box 161">
            <a:extLst>
              <a:ext uri="{FF2B5EF4-FFF2-40B4-BE49-F238E27FC236}">
                <a16:creationId xmlns:a16="http://schemas.microsoft.com/office/drawing/2014/main" id="{F86AC8C8-7CFE-B44C-BE40-F89C000279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827" y="3292383"/>
            <a:ext cx="2891183" cy="2473890"/>
          </a:xfrm>
          <a:prstGeom prst="rect">
            <a:avLst/>
          </a:prstGeom>
          <a:solidFill>
            <a:schemeClr val="bg1"/>
          </a:solidFill>
          <a:ln w="5715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9504" tIns="9751" rIns="19504" bIns="9751">
            <a:spAutoFit/>
          </a:bodyPr>
          <a:lstStyle>
            <a:lvl1pPr defTabSz="612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12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12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12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12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127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127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127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127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638" dirty="0">
                <a:latin typeface="Times New Roman" panose="02020603050405020304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 sz="638" dirty="0">
              <a:latin typeface="Times New Roman" panose="02020603050405020304" pitchFamily="18" charset="0"/>
            </a:endParaRPr>
          </a:p>
        </p:txBody>
      </p:sp>
      <p:sp>
        <p:nvSpPr>
          <p:cNvPr id="2211" name="Text Box 163">
            <a:extLst>
              <a:ext uri="{FF2B5EF4-FFF2-40B4-BE49-F238E27FC236}">
                <a16:creationId xmlns:a16="http://schemas.microsoft.com/office/drawing/2014/main" id="{DA1BF067-1837-8142-A574-22B5EB4B58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307" y="2696768"/>
            <a:ext cx="2891183" cy="268984"/>
          </a:xfrm>
          <a:prstGeom prst="rect">
            <a:avLst/>
          </a:prstGeom>
          <a:solidFill>
            <a:schemeClr val="accent6"/>
          </a:solidFill>
          <a:ln w="9525">
            <a:solidFill>
              <a:schemeClr val="accent6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1148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OBJECTIVE</a:t>
            </a:r>
          </a:p>
        </p:txBody>
      </p:sp>
      <p:sp>
        <p:nvSpPr>
          <p:cNvPr id="2215" name="Text Box 167">
            <a:extLst>
              <a:ext uri="{FF2B5EF4-FFF2-40B4-BE49-F238E27FC236}">
                <a16:creationId xmlns:a16="http://schemas.microsoft.com/office/drawing/2014/main" id="{D0FC4226-C918-3C43-BEE3-D29F344CF4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297" y="9631836"/>
            <a:ext cx="3517808" cy="268984"/>
          </a:xfrm>
          <a:prstGeom prst="rect">
            <a:avLst/>
          </a:prstGeom>
          <a:solidFill>
            <a:schemeClr val="accent6"/>
          </a:solidFill>
          <a:ln w="9525">
            <a:solidFill>
              <a:schemeClr val="accent6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1148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REFERENCES</a:t>
            </a:r>
          </a:p>
        </p:txBody>
      </p:sp>
      <p:sp>
        <p:nvSpPr>
          <p:cNvPr id="2226" name="Rectangle 178">
            <a:extLst>
              <a:ext uri="{FF2B5EF4-FFF2-40B4-BE49-F238E27FC236}">
                <a16:creationId xmlns:a16="http://schemas.microsoft.com/office/drawing/2014/main" id="{ABC2296F-8A92-A64C-9BFB-2DB838AEC2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827" y="591737"/>
            <a:ext cx="13666810" cy="1457233"/>
          </a:xfrm>
          <a:prstGeom prst="rect">
            <a:avLst/>
          </a:prstGeom>
          <a:solidFill>
            <a:schemeClr val="accent6"/>
          </a:solidFill>
          <a:ln w="9525">
            <a:solidFill>
              <a:schemeClr val="accent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chemeClr val="accent6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+mn-lt"/>
            </a:endParaRPr>
          </a:p>
        </p:txBody>
      </p:sp>
      <p:sp>
        <p:nvSpPr>
          <p:cNvPr id="2219" name="Rectangle 171">
            <a:extLst>
              <a:ext uri="{FF2B5EF4-FFF2-40B4-BE49-F238E27FC236}">
                <a16:creationId xmlns:a16="http://schemas.microsoft.com/office/drawing/2014/main" id="{66446451-5831-A643-BF73-15CD59C294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4642" y="803803"/>
            <a:ext cx="10738678" cy="383759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ctr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2104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TITLE</a:t>
            </a:r>
          </a:p>
        </p:txBody>
      </p:sp>
      <p:sp>
        <p:nvSpPr>
          <p:cNvPr id="2223" name="Rectangle 175">
            <a:extLst>
              <a:ext uri="{FF2B5EF4-FFF2-40B4-BE49-F238E27FC236}">
                <a16:creationId xmlns:a16="http://schemas.microsoft.com/office/drawing/2014/main" id="{0FE16BA6-9808-3244-9945-C78C94DF9B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5476" y="1280921"/>
            <a:ext cx="6657009" cy="56938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ctr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1722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Authors</a:t>
            </a:r>
          </a:p>
          <a:p>
            <a:pPr algn="ctr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1722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Affiliations</a:t>
            </a:r>
          </a:p>
        </p:txBody>
      </p:sp>
      <p:sp>
        <p:nvSpPr>
          <p:cNvPr id="2233" name="Text Box 185">
            <a:extLst>
              <a:ext uri="{FF2B5EF4-FFF2-40B4-BE49-F238E27FC236}">
                <a16:creationId xmlns:a16="http://schemas.microsoft.com/office/drawing/2014/main" id="{B86F2DDB-9E72-3646-9D0C-37EEDC771F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827" y="6120111"/>
            <a:ext cx="2891183" cy="268984"/>
          </a:xfrm>
          <a:prstGeom prst="rect">
            <a:avLst/>
          </a:prstGeom>
          <a:solidFill>
            <a:schemeClr val="accent6"/>
          </a:solidFill>
          <a:ln w="9525">
            <a:solidFill>
              <a:schemeClr val="accent6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1148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METHOD</a:t>
            </a:r>
          </a:p>
        </p:txBody>
      </p:sp>
      <p:sp>
        <p:nvSpPr>
          <p:cNvPr id="2234" name="Text Box 186">
            <a:extLst>
              <a:ext uri="{FF2B5EF4-FFF2-40B4-BE49-F238E27FC236}">
                <a16:creationId xmlns:a16="http://schemas.microsoft.com/office/drawing/2014/main" id="{EAA2B5C8-98C2-C94C-873B-FFF2B66DA1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2138" y="2688571"/>
            <a:ext cx="6383683" cy="268984"/>
          </a:xfrm>
          <a:prstGeom prst="rect">
            <a:avLst/>
          </a:prstGeom>
          <a:solidFill>
            <a:schemeClr val="accent6"/>
          </a:solidFill>
          <a:ln w="9525">
            <a:solidFill>
              <a:schemeClr val="accent6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1148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RESULTS</a:t>
            </a:r>
          </a:p>
        </p:txBody>
      </p:sp>
      <p:sp>
        <p:nvSpPr>
          <p:cNvPr id="2083" name="Text Box 188">
            <a:extLst>
              <a:ext uri="{FF2B5EF4-FFF2-40B4-BE49-F238E27FC236}">
                <a16:creationId xmlns:a16="http://schemas.microsoft.com/office/drawing/2014/main" id="{D3B592CB-5EA4-5942-9C52-D586061B99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297" y="10027629"/>
            <a:ext cx="6053703" cy="706868"/>
          </a:xfrm>
          <a:prstGeom prst="rect">
            <a:avLst/>
          </a:prstGeom>
          <a:solidFill>
            <a:schemeClr val="bg1"/>
          </a:solidFill>
          <a:ln w="5715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19504" tIns="9751" rIns="19504" bIns="9751">
            <a:spAutoFit/>
          </a:bodyPr>
          <a:lstStyle>
            <a:lvl1pPr defTabSz="612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12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12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12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12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127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127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127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127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638" dirty="0">
                <a:latin typeface="Times New Roman" panose="02020603050405020304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 sz="638" dirty="0">
              <a:latin typeface="Times New Roman" panose="02020603050405020304" pitchFamily="18" charset="0"/>
            </a:endParaRPr>
          </a:p>
        </p:txBody>
      </p:sp>
      <p:sp>
        <p:nvSpPr>
          <p:cNvPr id="2094" name="Text Box 198">
            <a:extLst>
              <a:ext uri="{FF2B5EF4-FFF2-40B4-BE49-F238E27FC236}">
                <a16:creationId xmlns:a16="http://schemas.microsoft.com/office/drawing/2014/main" id="{9DBB8E9E-7EA4-354C-8CE6-88A7E17A30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93527" y="5784941"/>
            <a:ext cx="923235" cy="583173"/>
          </a:xfrm>
          <a:prstGeom prst="rect">
            <a:avLst/>
          </a:prstGeom>
          <a:solidFill>
            <a:schemeClr val="bg1"/>
          </a:solidFill>
          <a:ln w="5715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en-US" sz="638" dirty="0"/>
              <a:t>Xxxxxxxxxxxxxxxxxxxxxxxxxxxxxxxxxxxxxxxxxxxxxxxxxxxxxxxxxxxxxxxxxxxxxxxxxxxxxxxxxxxxxxxxxx</a:t>
            </a:r>
          </a:p>
        </p:txBody>
      </p:sp>
      <p:sp>
        <p:nvSpPr>
          <p:cNvPr id="2095" name="Text Box 199">
            <a:extLst>
              <a:ext uri="{FF2B5EF4-FFF2-40B4-BE49-F238E27FC236}">
                <a16:creationId xmlns:a16="http://schemas.microsoft.com/office/drawing/2014/main" id="{B16A86B8-E3A2-174A-A7CD-E0E3F18E0B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5351" y="8084397"/>
            <a:ext cx="2606814" cy="1074012"/>
          </a:xfrm>
          <a:prstGeom prst="rect">
            <a:avLst/>
          </a:prstGeom>
          <a:solidFill>
            <a:schemeClr val="bg1"/>
          </a:solidFill>
          <a:ln w="5715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en-US" sz="638" dirty="0"/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33" name="Text Box 163">
            <a:extLst>
              <a:ext uri="{FF2B5EF4-FFF2-40B4-BE49-F238E27FC236}">
                <a16:creationId xmlns:a16="http://schemas.microsoft.com/office/drawing/2014/main" id="{B13AF7A8-2431-4829-BCD4-0BA6EE4B74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47728" y="2683628"/>
            <a:ext cx="2891183" cy="268984"/>
          </a:xfrm>
          <a:prstGeom prst="rect">
            <a:avLst/>
          </a:prstGeom>
          <a:solidFill>
            <a:schemeClr val="accent6"/>
          </a:solidFill>
          <a:ln w="9525">
            <a:solidFill>
              <a:schemeClr val="accent6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1148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CONCLUSION</a:t>
            </a:r>
          </a:p>
        </p:txBody>
      </p:sp>
      <p:sp>
        <p:nvSpPr>
          <p:cNvPr id="34" name="Text Box 161">
            <a:extLst>
              <a:ext uri="{FF2B5EF4-FFF2-40B4-BE49-F238E27FC236}">
                <a16:creationId xmlns:a16="http://schemas.microsoft.com/office/drawing/2014/main" id="{050A9D94-753E-42D8-AA95-8A1EDC4478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826" y="6742933"/>
            <a:ext cx="2891183" cy="2473890"/>
          </a:xfrm>
          <a:prstGeom prst="rect">
            <a:avLst/>
          </a:prstGeom>
          <a:solidFill>
            <a:schemeClr val="bg1"/>
          </a:solidFill>
          <a:ln w="5715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9504" tIns="9751" rIns="19504" bIns="9751">
            <a:spAutoFit/>
          </a:bodyPr>
          <a:lstStyle>
            <a:lvl1pPr defTabSz="612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12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12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12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12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127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127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127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127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638" dirty="0">
                <a:latin typeface="Times New Roman" panose="02020603050405020304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 sz="638" dirty="0">
              <a:latin typeface="Times New Roman" panose="02020603050405020304" pitchFamily="18" charset="0"/>
            </a:endParaRPr>
          </a:p>
        </p:txBody>
      </p:sp>
      <p:sp>
        <p:nvSpPr>
          <p:cNvPr id="35" name="Text Box 161">
            <a:extLst>
              <a:ext uri="{FF2B5EF4-FFF2-40B4-BE49-F238E27FC236}">
                <a16:creationId xmlns:a16="http://schemas.microsoft.com/office/drawing/2014/main" id="{7CCBFC86-7089-4462-AEE0-9852FE40AA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47728" y="3241164"/>
            <a:ext cx="2891183" cy="2473890"/>
          </a:xfrm>
          <a:prstGeom prst="rect">
            <a:avLst/>
          </a:prstGeom>
          <a:solidFill>
            <a:schemeClr val="bg1"/>
          </a:solidFill>
          <a:ln w="5715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9504" tIns="9751" rIns="19504" bIns="9751">
            <a:spAutoFit/>
          </a:bodyPr>
          <a:lstStyle>
            <a:lvl1pPr defTabSz="612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12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12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12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12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127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127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127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127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638" dirty="0">
                <a:latin typeface="Times New Roman" panose="02020603050405020304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 sz="638" dirty="0">
              <a:latin typeface="Times New Roman" panose="02020603050405020304" pitchFamily="18" charset="0"/>
            </a:endParaRPr>
          </a:p>
        </p:txBody>
      </p:sp>
      <p:sp>
        <p:nvSpPr>
          <p:cNvPr id="36" name="Text Box 163">
            <a:extLst>
              <a:ext uri="{FF2B5EF4-FFF2-40B4-BE49-F238E27FC236}">
                <a16:creationId xmlns:a16="http://schemas.microsoft.com/office/drawing/2014/main" id="{E5A15386-F1E7-4C48-933C-B4AAC19859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47728" y="6233622"/>
            <a:ext cx="2891183" cy="268984"/>
          </a:xfrm>
          <a:prstGeom prst="rect">
            <a:avLst/>
          </a:prstGeom>
          <a:solidFill>
            <a:schemeClr val="accent6"/>
          </a:solidFill>
          <a:ln w="9525">
            <a:solidFill>
              <a:schemeClr val="accent6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1148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SUMMARY</a:t>
            </a:r>
          </a:p>
        </p:txBody>
      </p:sp>
      <p:sp>
        <p:nvSpPr>
          <p:cNvPr id="37" name="Text Box 161">
            <a:extLst>
              <a:ext uri="{FF2B5EF4-FFF2-40B4-BE49-F238E27FC236}">
                <a16:creationId xmlns:a16="http://schemas.microsoft.com/office/drawing/2014/main" id="{9E82320A-143E-4E9E-939C-2C01CB680D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53912" y="6871253"/>
            <a:ext cx="2891183" cy="2473890"/>
          </a:xfrm>
          <a:prstGeom prst="rect">
            <a:avLst/>
          </a:prstGeom>
          <a:solidFill>
            <a:schemeClr val="bg1"/>
          </a:solidFill>
          <a:ln w="5715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9504" tIns="9751" rIns="19504" bIns="9751">
            <a:spAutoFit/>
          </a:bodyPr>
          <a:lstStyle>
            <a:lvl1pPr defTabSz="612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12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12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12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12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127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127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127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127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638" dirty="0">
                <a:latin typeface="Times New Roman" panose="02020603050405020304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 sz="638" dirty="0">
              <a:latin typeface="Times New Roman" panose="02020603050405020304" pitchFamily="18" charset="0"/>
            </a:endParaRPr>
          </a:p>
        </p:txBody>
      </p:sp>
      <p:sp>
        <p:nvSpPr>
          <p:cNvPr id="38" name="Rectangle 155">
            <a:extLst>
              <a:ext uri="{FF2B5EF4-FFF2-40B4-BE49-F238E27FC236}">
                <a16:creationId xmlns:a16="http://schemas.microsoft.com/office/drawing/2014/main" id="{6BC5597F-E7DB-4EFC-AEA2-5C089F283B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2165" y="5753171"/>
            <a:ext cx="2107536" cy="195752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1403" dirty="0"/>
              <a:t>Picture/Chart</a:t>
            </a:r>
          </a:p>
        </p:txBody>
      </p:sp>
      <p:sp>
        <p:nvSpPr>
          <p:cNvPr id="39" name="Text Box 198">
            <a:extLst>
              <a:ext uri="{FF2B5EF4-FFF2-40B4-BE49-F238E27FC236}">
                <a16:creationId xmlns:a16="http://schemas.microsoft.com/office/drawing/2014/main" id="{0FA667BE-D68E-4ED7-9C7E-BA9D4929CB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93527" y="6877180"/>
            <a:ext cx="923235" cy="583173"/>
          </a:xfrm>
          <a:prstGeom prst="rect">
            <a:avLst/>
          </a:prstGeom>
          <a:solidFill>
            <a:schemeClr val="bg1"/>
          </a:solidFill>
          <a:ln w="5715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en-US" sz="638" dirty="0"/>
              <a:t>Xxxxxxxxxxxxxxxxxxxxxxxxxxxxxxxxxxxxxxxxxxxxxxxxxxxxxxxxxxxxxxxxxxxxxxxxxxxxxxxxxxxxxxxxxx</a:t>
            </a:r>
          </a:p>
        </p:txBody>
      </p:sp>
      <p:sp>
        <p:nvSpPr>
          <p:cNvPr id="40" name="Text Box 167">
            <a:extLst>
              <a:ext uri="{FF2B5EF4-FFF2-40B4-BE49-F238E27FC236}">
                <a16:creationId xmlns:a16="http://schemas.microsoft.com/office/drawing/2014/main" id="{D04917DE-28E3-43A9-BE0B-799B2E3CCD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8013" y="9557387"/>
            <a:ext cx="3517808" cy="268984"/>
          </a:xfrm>
          <a:prstGeom prst="rect">
            <a:avLst/>
          </a:prstGeom>
          <a:solidFill>
            <a:schemeClr val="accent6"/>
          </a:solidFill>
          <a:ln w="9525">
            <a:solidFill>
              <a:schemeClr val="accent6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1148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CONTACT INFORMATION</a:t>
            </a:r>
          </a:p>
        </p:txBody>
      </p:sp>
      <p:sp>
        <p:nvSpPr>
          <p:cNvPr id="41" name="Text Box 188">
            <a:extLst>
              <a:ext uri="{FF2B5EF4-FFF2-40B4-BE49-F238E27FC236}">
                <a16:creationId xmlns:a16="http://schemas.microsoft.com/office/drawing/2014/main" id="{D626278C-9A7D-4381-A4C0-C3349D6AC6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8013" y="9977070"/>
            <a:ext cx="6053703" cy="706868"/>
          </a:xfrm>
          <a:prstGeom prst="rect">
            <a:avLst/>
          </a:prstGeom>
          <a:solidFill>
            <a:schemeClr val="bg1"/>
          </a:solidFill>
          <a:ln w="5715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19504" tIns="9751" rIns="19504" bIns="9751">
            <a:spAutoFit/>
          </a:bodyPr>
          <a:lstStyle>
            <a:lvl1pPr defTabSz="612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12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12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12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12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127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127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127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127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638" dirty="0">
                <a:latin typeface="Times New Roman" panose="02020603050405020304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 sz="638" dirty="0">
              <a:latin typeface="Times New Roman" panose="02020603050405020304" pitchFamily="18" charset="0"/>
            </a:endParaRPr>
          </a:p>
        </p:txBody>
      </p:sp>
      <p:sp>
        <p:nvSpPr>
          <p:cNvPr id="42" name="Rectangle 155">
            <a:extLst>
              <a:ext uri="{FF2B5EF4-FFF2-40B4-BE49-F238E27FC236}">
                <a16:creationId xmlns:a16="http://schemas.microsoft.com/office/drawing/2014/main" id="{7E58330B-D39E-485E-A7CE-E0E94603D5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5766" y="8047951"/>
            <a:ext cx="3159867" cy="117218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1403" dirty="0"/>
              <a:t>Picture/Chart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ster_Template.potx  -  Read-Only" id="{DAE5550A-65D7-4E72-8648-DD3F5AC0DD37}" vid="{F6A43605-1B4B-4B43-AEB4-87B0DA9357D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Poster_Template</Template>
  <TotalTime>23</TotalTime>
  <Words>32</Words>
  <Application>Microsoft Office PowerPoint</Application>
  <PresentationFormat>Custom</PresentationFormat>
  <Paragraphs>26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Scientific Photo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 Warner</dc:creator>
  <dc:description>This template is copyright of Scientific PhotoGraphic Services, 1999</dc:description>
  <cp:lastModifiedBy>Jess Warner</cp:lastModifiedBy>
  <cp:revision>3</cp:revision>
  <cp:lastPrinted>2000-08-03T00:31:24Z</cp:lastPrinted>
  <dcterms:created xsi:type="dcterms:W3CDTF">2021-04-12T19:12:11Z</dcterms:created>
  <dcterms:modified xsi:type="dcterms:W3CDTF">2021-04-12T19:35:23Z</dcterms:modified>
</cp:coreProperties>
</file>