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 id="2147483744" r:id="rId5"/>
  </p:sldMasterIdLst>
  <p:notesMasterIdLst>
    <p:notesMasterId r:id="rId11"/>
  </p:notesMasterIdLst>
  <p:sldIdLst>
    <p:sldId id="259" r:id="rId6"/>
    <p:sldId id="270" r:id="rId7"/>
    <p:sldId id="278" r:id="rId8"/>
    <p:sldId id="279" r:id="rId9"/>
    <p:sldId id="28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7E25"/>
    <a:srgbClr val="008CA1"/>
    <a:srgbClr val="AE39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89537" autoAdjust="0"/>
  </p:normalViewPr>
  <p:slideViewPr>
    <p:cSldViewPr snapToGrid="0" snapToObjects="1" showGuides="1">
      <p:cViewPr varScale="1">
        <p:scale>
          <a:sx n="107" d="100"/>
          <a:sy n="107" d="100"/>
        </p:scale>
        <p:origin x="564" y="96"/>
      </p:cViewPr>
      <p:guideLst>
        <p:guide orient="horz" pos="199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CB7E2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DDA-412F-AB53-A4B491600F60}"/>
            </c:ext>
          </c:extLst>
        </c:ser>
        <c:ser>
          <c:idx val="1"/>
          <c:order val="1"/>
          <c:tx>
            <c:strRef>
              <c:f>Sheet1!$C$1</c:f>
              <c:strCache>
                <c:ptCount val="1"/>
                <c:pt idx="0">
                  <c:v>Series 2</c:v>
                </c:pt>
              </c:strCache>
            </c:strRef>
          </c:tx>
          <c:spPr>
            <a:solidFill>
              <a:srgbClr val="008CA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DDA-412F-AB53-A4B491600F60}"/>
            </c:ext>
          </c:extLst>
        </c:ser>
        <c:ser>
          <c:idx val="2"/>
          <c:order val="2"/>
          <c:tx>
            <c:strRef>
              <c:f>Sheet1!$D$1</c:f>
              <c:strCache>
                <c:ptCount val="1"/>
                <c:pt idx="0">
                  <c:v>Series 3</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DDA-412F-AB53-A4B491600F60}"/>
            </c:ext>
          </c:extLst>
        </c:ser>
        <c:dLbls>
          <c:showLegendKey val="0"/>
          <c:showVal val="1"/>
          <c:showCatName val="0"/>
          <c:showSerName val="0"/>
          <c:showPercent val="0"/>
          <c:showBubbleSize val="0"/>
        </c:dLbls>
        <c:gapWidth val="75"/>
        <c:axId val="-793223664"/>
        <c:axId val="-793120224"/>
      </c:barChart>
      <c:catAx>
        <c:axId val="-793223664"/>
        <c:scaling>
          <c:orientation val="minMax"/>
        </c:scaling>
        <c:delete val="0"/>
        <c:axPos val="b"/>
        <c:numFmt formatCode="General" sourceLinked="0"/>
        <c:majorTickMark val="none"/>
        <c:minorTickMark val="none"/>
        <c:tickLblPos val="nextTo"/>
        <c:crossAx val="-793120224"/>
        <c:crosses val="autoZero"/>
        <c:auto val="1"/>
        <c:lblAlgn val="ctr"/>
        <c:lblOffset val="100"/>
        <c:noMultiLvlLbl val="0"/>
      </c:catAx>
      <c:valAx>
        <c:axId val="-793120224"/>
        <c:scaling>
          <c:orientation val="minMax"/>
        </c:scaling>
        <c:delete val="0"/>
        <c:axPos val="l"/>
        <c:numFmt formatCode="General" sourceLinked="1"/>
        <c:majorTickMark val="none"/>
        <c:minorTickMark val="none"/>
        <c:tickLblPos val="nextTo"/>
        <c:crossAx val="-79322366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31955-9C68-4B01-8B59-D00714C61901}" type="datetimeFigureOut">
              <a:rPr lang="en-US" smtClean="0"/>
              <a:t>5/6/2021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48DA9-255D-4021-9152-50E7A9D6F49F}" type="slidenum">
              <a:rPr lang="en-US" smtClean="0"/>
              <a:t>‹#›</a:t>
            </a:fld>
            <a:endParaRPr lang="en-US" dirty="0"/>
          </a:p>
        </p:txBody>
      </p:sp>
    </p:spTree>
    <p:extLst>
      <p:ext uri="{BB962C8B-B14F-4D97-AF65-F5344CB8AC3E}">
        <p14:creationId xmlns:p14="http://schemas.microsoft.com/office/powerpoint/2010/main" val="15965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u="none" strike="noStrike" kern="1200" baseline="0" dirty="0">
              <a:solidFill>
                <a:srgbClr val="FF0000"/>
              </a:solidFill>
              <a:latin typeface="+mn-lt"/>
              <a:ea typeface="+mn-ea"/>
              <a:cs typeface="+mn-cs"/>
            </a:endParaRPr>
          </a:p>
        </p:txBody>
      </p:sp>
      <p:sp>
        <p:nvSpPr>
          <p:cNvPr id="4" name="Slide Number Placeholder 3"/>
          <p:cNvSpPr>
            <a:spLocks noGrp="1"/>
          </p:cNvSpPr>
          <p:nvPr>
            <p:ph type="sldNum" sz="quarter" idx="10"/>
          </p:nvPr>
        </p:nvSpPr>
        <p:spPr/>
        <p:txBody>
          <a:bodyPr/>
          <a:lstStyle/>
          <a:p>
            <a:fld id="{47A48DA9-255D-4021-9152-50E7A9D6F49F}" type="slidenum">
              <a:rPr lang="en-US" smtClean="0"/>
              <a:t>2</a:t>
            </a:fld>
            <a:endParaRPr lang="en-US" dirty="0"/>
          </a:p>
        </p:txBody>
      </p:sp>
    </p:spTree>
    <p:extLst>
      <p:ext uri="{BB962C8B-B14F-4D97-AF65-F5344CB8AC3E}">
        <p14:creationId xmlns:p14="http://schemas.microsoft.com/office/powerpoint/2010/main" val="3875907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3882D3-DCD7-6744-8157-323A89A63EF0}"/>
              </a:ext>
            </a:extLst>
          </p:cNvPr>
          <p:cNvPicPr>
            <a:picLocks noChangeAspect="1"/>
          </p:cNvPicPr>
          <p:nvPr userDrawn="1"/>
        </p:nvPicPr>
        <p:blipFill>
          <a:blip r:embed="rId2"/>
          <a:stretch>
            <a:fillRect/>
          </a:stretch>
        </p:blipFill>
        <p:spPr>
          <a:xfrm>
            <a:off x="0" y="0"/>
            <a:ext cx="12182140" cy="6858000"/>
          </a:xfrm>
          <a:prstGeom prst="rect">
            <a:avLst/>
          </a:prstGeom>
        </p:spPr>
      </p:pic>
      <p:sp>
        <p:nvSpPr>
          <p:cNvPr id="13" name="Subtitle 2"/>
          <p:cNvSpPr>
            <a:spLocks noGrp="1"/>
          </p:cNvSpPr>
          <p:nvPr>
            <p:ph type="subTitle" idx="1" hasCustomPrompt="1"/>
          </p:nvPr>
        </p:nvSpPr>
        <p:spPr>
          <a:xfrm>
            <a:off x="359835" y="4216078"/>
            <a:ext cx="7564965" cy="1923934"/>
          </a:xfrm>
        </p:spPr>
        <p:txBody>
          <a:bodyPr>
            <a:normAutofit/>
          </a:bodyPr>
          <a:lstStyle>
            <a:lvl1pPr marL="0" indent="0">
              <a:buNone/>
              <a:defRPr>
                <a:solidFill>
                  <a:schemeClr val="accent6"/>
                </a:solidFill>
              </a:defRPr>
            </a:lvl1pPr>
          </a:lstStyle>
          <a:p>
            <a:r>
              <a:rPr lang="en-US" b="1" dirty="0"/>
              <a:t>PRESENTER NAME </a:t>
            </a:r>
          </a:p>
          <a:p>
            <a:r>
              <a:rPr lang="en-US" sz="2800" dirty="0"/>
              <a:t>Title</a:t>
            </a:r>
          </a:p>
          <a:p>
            <a:r>
              <a:rPr lang="en-US" sz="2800" dirty="0"/>
              <a:t>Organization</a:t>
            </a:r>
          </a:p>
        </p:txBody>
      </p:sp>
    </p:spTree>
    <p:extLst>
      <p:ext uri="{BB962C8B-B14F-4D97-AF65-F5344CB8AC3E}">
        <p14:creationId xmlns:p14="http://schemas.microsoft.com/office/powerpoint/2010/main" val="36870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age_FULL  No Lin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6141" y="1092528"/>
            <a:ext cx="10550014" cy="5431089"/>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235972" y="334382"/>
            <a:ext cx="10540183" cy="650567"/>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Click to edit Master title style</a:t>
            </a:r>
          </a:p>
        </p:txBody>
      </p:sp>
    </p:spTree>
    <p:extLst>
      <p:ext uri="{BB962C8B-B14F-4D97-AF65-F5344CB8AC3E}">
        <p14:creationId xmlns:p14="http://schemas.microsoft.com/office/powerpoint/2010/main" val="199990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_FULL with Title Lin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6141" y="1092528"/>
            <a:ext cx="10550014" cy="5431089"/>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235972" y="334382"/>
            <a:ext cx="10540183" cy="650567"/>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Click to edit Master title style</a:t>
            </a:r>
          </a:p>
        </p:txBody>
      </p:sp>
      <p:cxnSp>
        <p:nvCxnSpPr>
          <p:cNvPr id="4" name="Straight Connector 6">
            <a:extLst>
              <a:ext uri="{FF2B5EF4-FFF2-40B4-BE49-F238E27FC236}">
                <a16:creationId xmlns:a16="http://schemas.microsoft.com/office/drawing/2014/main" id="{8A384ACE-91A9-4830-978A-F763A97E37AD}"/>
              </a:ext>
            </a:extLst>
          </p:cNvPr>
          <p:cNvCxnSpPr>
            <a:cxnSpLocks noChangeShapeType="1"/>
          </p:cNvCxnSpPr>
          <p:nvPr userDrawn="1"/>
        </p:nvCxnSpPr>
        <p:spPr bwMode="auto">
          <a:xfrm>
            <a:off x="382128" y="984948"/>
            <a:ext cx="8639175" cy="0"/>
          </a:xfrm>
          <a:prstGeom prst="line">
            <a:avLst/>
          </a:prstGeom>
          <a:ln>
            <a:headEnd/>
            <a:tailE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72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Content Page_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638" y="1104406"/>
            <a:ext cx="5299588" cy="5419212"/>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5663381" y="1104406"/>
            <a:ext cx="5152105" cy="5419212"/>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245806" y="334382"/>
            <a:ext cx="10550013" cy="650567"/>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Click to edit Master title style</a:t>
            </a:r>
          </a:p>
        </p:txBody>
      </p:sp>
    </p:spTree>
    <p:extLst>
      <p:ext uri="{BB962C8B-B14F-4D97-AF65-F5344CB8AC3E}">
        <p14:creationId xmlns:p14="http://schemas.microsoft.com/office/powerpoint/2010/main" val="302909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_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272" y="1104405"/>
            <a:ext cx="7102812" cy="1732149"/>
          </a:xfrm>
        </p:spPr>
        <p:txBody>
          <a:bodyPr>
            <a:no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p:txBody>
      </p:sp>
      <p:graphicFrame>
        <p:nvGraphicFramePr>
          <p:cNvPr id="9" name="Chart 8"/>
          <p:cNvGraphicFramePr/>
          <p:nvPr userDrawn="1">
            <p:extLst>
              <p:ext uri="{D42A27DB-BD31-4B8C-83A1-F6EECF244321}">
                <p14:modId xmlns:p14="http://schemas.microsoft.com/office/powerpoint/2010/main" val="2915035993"/>
              </p:ext>
            </p:extLst>
          </p:nvPr>
        </p:nvGraphicFramePr>
        <p:xfrm>
          <a:off x="1637615" y="3075041"/>
          <a:ext cx="67056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Placeholder 1"/>
          <p:cNvSpPr>
            <a:spLocks noGrp="1"/>
          </p:cNvSpPr>
          <p:nvPr>
            <p:ph type="title"/>
          </p:nvPr>
        </p:nvSpPr>
        <p:spPr>
          <a:xfrm>
            <a:off x="323272" y="334382"/>
            <a:ext cx="10492211" cy="650567"/>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Click to edit Master title style</a:t>
            </a:r>
          </a:p>
        </p:txBody>
      </p:sp>
    </p:spTree>
    <p:extLst>
      <p:ext uri="{BB962C8B-B14F-4D97-AF65-F5344CB8AC3E}">
        <p14:creationId xmlns:p14="http://schemas.microsoft.com/office/powerpoint/2010/main" val="12079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089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8AF495-F887-1046-8ABA-D80D6FF0EFA8}"/>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3" name="Text Placeholder 2"/>
          <p:cNvSpPr>
            <a:spLocks noGrp="1"/>
          </p:cNvSpPr>
          <p:nvPr>
            <p:ph type="body" idx="1"/>
          </p:nvPr>
        </p:nvSpPr>
        <p:spPr>
          <a:xfrm>
            <a:off x="186812" y="1080655"/>
            <a:ext cx="10559846" cy="54485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06477" y="328796"/>
            <a:ext cx="10540181" cy="650567"/>
          </a:xfrm>
          <a:prstGeom prst="rect">
            <a:avLst/>
          </a:prstGeom>
        </p:spPr>
        <p:txBody>
          <a:bodyPr vert="horz" lIns="91440" tIns="45720" rIns="91440" bIns="45720" rtlCol="0" anchor="ctr">
            <a:normAutofit/>
          </a:bodyPr>
          <a:lstStyle/>
          <a:p>
            <a:r>
              <a:rPr lang="en-US" dirty="0"/>
              <a:t>Click to edit Master title style</a:t>
            </a:r>
          </a:p>
        </p:txBody>
      </p:sp>
      <p:sp>
        <p:nvSpPr>
          <p:cNvPr id="7" name="Date Placeholder 3"/>
          <p:cNvSpPr txBox="1">
            <a:spLocks/>
          </p:cNvSpPr>
          <p:nvPr userDrawn="1"/>
        </p:nvSpPr>
        <p:spPr>
          <a:xfrm>
            <a:off x="11159612" y="6449961"/>
            <a:ext cx="875072" cy="248837"/>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59618B-9FF7-4719-B508-A5A3907F4343}" type="slidenum">
              <a:rPr lang="en-US" sz="1000" smtClean="0">
                <a:solidFill>
                  <a:schemeClr val="bg1"/>
                </a:solidFill>
              </a:rPr>
              <a:pPr algn="ctr"/>
              <a:t>‹#›</a:t>
            </a:fld>
            <a:endParaRPr lang="en-US" sz="1000" dirty="0">
              <a:solidFill>
                <a:schemeClr val="bg1"/>
              </a:solidFill>
            </a:endParaRPr>
          </a:p>
        </p:txBody>
      </p:sp>
    </p:spTree>
    <p:extLst>
      <p:ext uri="{BB962C8B-B14F-4D97-AF65-F5344CB8AC3E}">
        <p14:creationId xmlns:p14="http://schemas.microsoft.com/office/powerpoint/2010/main" val="1166784625"/>
      </p:ext>
    </p:extLst>
  </p:cSld>
  <p:clrMap bg1="lt1" tx1="dk1" bg2="lt2" tx2="dk2" accent1="accent1" accent2="accent2" accent3="accent3" accent4="accent4" accent5="accent5" accent6="accent6" hlink="hlink" folHlink="folHlink"/>
  <p:sldLayoutIdLst>
    <p:sldLayoutId id="2147483733" r:id="rId1"/>
    <p:sldLayoutId id="2147483743" r:id="rId2"/>
    <p:sldLayoutId id="2147483742" r:id="rId3"/>
    <p:sldLayoutId id="2147483738" r:id="rId4"/>
    <p:sldLayoutId id="214748374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lnSpc>
          <a:spcPct val="80000"/>
        </a:lnSpc>
        <a:spcBef>
          <a:spcPct val="0"/>
        </a:spcBef>
        <a:buNone/>
        <a:defRPr sz="3600" b="0" kern="1200" baseline="0">
          <a:solidFill>
            <a:schemeClr val="accent1"/>
          </a:solidFill>
          <a:latin typeface="Arial"/>
          <a:ea typeface="+mj-ea"/>
          <a:cs typeface="Arial"/>
        </a:defRPr>
      </a:lvl1pPr>
    </p:titleStyle>
    <p:bodyStyle>
      <a:lvl1pPr marL="0" indent="0" algn="l" defTabSz="457200" rtl="0" eaLnBrk="1" latinLnBrk="0" hangingPunct="1">
        <a:spcBef>
          <a:spcPct val="20000"/>
        </a:spcBef>
        <a:buFontTx/>
        <a:buNone/>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Courier New" panose="02070309020205020404" pitchFamily="49" charset="0"/>
        <a:buChar char="o"/>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7C6832-D478-A84D-8448-2C8BD924F03F}"/>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37070204"/>
      </p:ext>
    </p:extLst>
  </p:cSld>
  <p:clrMap bg1="lt1" tx1="dk1" bg2="lt2" tx2="dk2" accent1="accent1" accent2="accent2" accent3="accent3" accent4="accent4" accent5="accent5" accent6="accent6" hlink="hlink" folHlink="folHlink"/>
  <p:sldLayoutIdLst>
    <p:sldLayoutId id="2147483745" r:id="rId1"/>
  </p:sldLayoutIdLst>
  <p:hf hdr="0" ftr="0"/>
  <p:txStyles>
    <p:title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p:titleStyle>
    <p:bodyStyle>
      <a:lvl1pPr marL="457200" indent="-457200" algn="l" defTabSz="457200" rtl="0" eaLnBrk="1" latinLnBrk="0" hangingPunct="1">
        <a:spcBef>
          <a:spcPct val="20000"/>
        </a:spcBef>
        <a:buFontTx/>
        <a:buBlip>
          <a:blip r:embed="rId4"/>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40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30905" y="1694575"/>
            <a:ext cx="11363503" cy="2133601"/>
          </a:xfrm>
        </p:spPr>
        <p:txBody>
          <a:bodyPr>
            <a:normAutofit fontScale="90000"/>
          </a:bodyPr>
          <a:lstStyle/>
          <a:p>
            <a:pPr>
              <a:lnSpc>
                <a:spcPct val="100000"/>
              </a:lnSpc>
            </a:pPr>
            <a:r>
              <a:rPr lang="en-CA" dirty="0">
                <a:solidFill>
                  <a:schemeClr val="accent6"/>
                </a:solidFill>
              </a:rPr>
              <a:t>Topic Title</a:t>
            </a:r>
            <a:br>
              <a:rPr lang="en-CA" dirty="0">
                <a:solidFill>
                  <a:schemeClr val="accent6"/>
                </a:solidFill>
              </a:rPr>
            </a:br>
            <a:r>
              <a:rPr lang="en-CA" dirty="0">
                <a:solidFill>
                  <a:schemeClr val="accent6"/>
                </a:solidFill>
              </a:rPr>
              <a:t>Line 2</a:t>
            </a:r>
            <a:br>
              <a:rPr lang="en-CA" dirty="0">
                <a:solidFill>
                  <a:schemeClr val="accent6"/>
                </a:solidFill>
              </a:rPr>
            </a:br>
            <a:r>
              <a:rPr lang="en-CA" dirty="0">
                <a:solidFill>
                  <a:schemeClr val="accent6"/>
                </a:solidFill>
              </a:rPr>
              <a:t>Line 3</a:t>
            </a:r>
            <a:br>
              <a:rPr lang="en-CA" dirty="0">
                <a:solidFill>
                  <a:schemeClr val="accent6"/>
                </a:solidFill>
              </a:rPr>
            </a:br>
            <a:r>
              <a:rPr lang="en-CA" dirty="0">
                <a:solidFill>
                  <a:schemeClr val="accent6"/>
                </a:solidFill>
              </a:rPr>
              <a:t>Line 4</a:t>
            </a:r>
            <a:endParaRPr lang="en-US" dirty="0">
              <a:solidFill>
                <a:schemeClr val="accent6"/>
              </a:solidFill>
            </a:endParaRPr>
          </a:p>
        </p:txBody>
      </p:sp>
      <p:sp>
        <p:nvSpPr>
          <p:cNvPr id="3" name="Subtitle 2"/>
          <p:cNvSpPr>
            <a:spLocks noGrp="1"/>
          </p:cNvSpPr>
          <p:nvPr>
            <p:ph type="subTitle" idx="1"/>
          </p:nvPr>
        </p:nvSpPr>
        <p:spPr>
          <a:xfrm>
            <a:off x="337257" y="4181999"/>
            <a:ext cx="7564965" cy="1923934"/>
          </a:xfrm>
        </p:spPr>
        <p:txBody>
          <a:bodyPr/>
          <a:lstStyle/>
          <a:p>
            <a:r>
              <a:rPr lang="en-US" b="1" dirty="0"/>
              <a:t>Presenter Name </a:t>
            </a:r>
          </a:p>
          <a:p>
            <a:r>
              <a:rPr lang="en-US" dirty="0"/>
              <a:t>Title</a:t>
            </a:r>
          </a:p>
          <a:p>
            <a:r>
              <a:rPr lang="en-US" dirty="0"/>
              <a:t>Organization</a:t>
            </a:r>
          </a:p>
        </p:txBody>
      </p:sp>
      <p:pic>
        <p:nvPicPr>
          <p:cNvPr id="4" name="Picture 3" descr="Twitter_logo_blue.png"/>
          <p:cNvPicPr>
            <a:picLocks noChangeAspect="1"/>
          </p:cNvPicPr>
          <p:nvPr/>
        </p:nvPicPr>
        <p:blipFill>
          <a:blip r:embed="rId3" cstate="print"/>
          <a:stretch>
            <a:fillRect/>
          </a:stretch>
        </p:blipFill>
        <p:spPr>
          <a:xfrm>
            <a:off x="11258148" y="6130308"/>
            <a:ext cx="618239" cy="457201"/>
          </a:xfrm>
          <a:prstGeom prst="rect">
            <a:avLst/>
          </a:prstGeom>
        </p:spPr>
      </p:pic>
      <p:sp>
        <p:nvSpPr>
          <p:cNvPr id="5" name="Subtitle 2"/>
          <p:cNvSpPr txBox="1">
            <a:spLocks/>
          </p:cNvSpPr>
          <p:nvPr/>
        </p:nvSpPr>
        <p:spPr bwMode="auto">
          <a:xfrm>
            <a:off x="6817380" y="6138892"/>
            <a:ext cx="4281367" cy="49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Tx/>
              <a:buNone/>
              <a:defRPr sz="3200" b="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algn="r"/>
            <a:r>
              <a:rPr lang="en-US" sz="2000" i="1" kern="0" dirty="0">
                <a:solidFill>
                  <a:srgbClr val="20596D"/>
                </a:solidFill>
              </a:rPr>
              <a:t>Insert Twitter Handle here</a:t>
            </a:r>
          </a:p>
        </p:txBody>
      </p:sp>
    </p:spTree>
    <p:extLst>
      <p:ext uri="{BB962C8B-B14F-4D97-AF65-F5344CB8AC3E}">
        <p14:creationId xmlns:p14="http://schemas.microsoft.com/office/powerpoint/2010/main" val="252372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805" y="1036774"/>
            <a:ext cx="10019303" cy="5130140"/>
          </a:xfrm>
        </p:spPr>
        <p:txBody>
          <a:bodyPr>
            <a:normAutofit fontScale="92500" lnSpcReduction="10000"/>
          </a:bodyPr>
          <a:lstStyle/>
          <a:p>
            <a:r>
              <a:rPr lang="en-CA" dirty="0"/>
              <a:t>The views and opinions expressed in the following PowerPoint slides are those of the individual presenter and should not be attributed to Drug Information Association, Inc. (“DIA”), its directors, officers, employees, volunteers, members, chapters, councils, Communities or affiliates, or any organization with which the presenter is employed or affiliated. </a:t>
            </a:r>
          </a:p>
          <a:p>
            <a:pPr>
              <a:spcBef>
                <a:spcPts val="1800"/>
              </a:spcBef>
            </a:pPr>
            <a:r>
              <a:rPr lang="en-CA" dirty="0"/>
              <a:t>These PowerPoint slides are the intellectual property of the individual presenter and are protected under the copyright laws of the United States of America and other countries.  Used by permission.  All rights reserved. Drug Information Association, Drug Information Association Inc., DIA and DIA logo are registered trademarks.  All other trademarks are the property of their respective owners.</a:t>
            </a:r>
          </a:p>
          <a:p>
            <a:pPr marL="0" indent="0">
              <a:buNone/>
            </a:pPr>
            <a:endParaRPr lang="en-US" dirty="0"/>
          </a:p>
        </p:txBody>
      </p:sp>
      <p:sp>
        <p:nvSpPr>
          <p:cNvPr id="3" name="Title 2"/>
          <p:cNvSpPr>
            <a:spLocks noGrp="1"/>
          </p:cNvSpPr>
          <p:nvPr>
            <p:ph type="title"/>
          </p:nvPr>
        </p:nvSpPr>
        <p:spPr/>
        <p:txBody>
          <a:bodyPr>
            <a:normAutofit/>
          </a:bodyPr>
          <a:lstStyle/>
          <a:p>
            <a:r>
              <a:rPr lang="en-US" dirty="0"/>
              <a:t>Disclaimer – Content Slide</a:t>
            </a:r>
          </a:p>
        </p:txBody>
      </p:sp>
      <p:cxnSp>
        <p:nvCxnSpPr>
          <p:cNvPr id="4" name="Straight Connector 6"/>
          <p:cNvCxnSpPr>
            <a:cxnSpLocks noChangeShapeType="1"/>
          </p:cNvCxnSpPr>
          <p:nvPr/>
        </p:nvCxnSpPr>
        <p:spPr bwMode="auto">
          <a:xfrm>
            <a:off x="382128" y="984948"/>
            <a:ext cx="8639175" cy="0"/>
          </a:xfrm>
          <a:prstGeom prst="line">
            <a:avLst/>
          </a:prstGeom>
          <a:ln>
            <a:headEnd/>
            <a:tailE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7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6141" y="1282264"/>
            <a:ext cx="10550014" cy="5241353"/>
          </a:xfrm>
        </p:spPr>
        <p:txBody>
          <a:bodyPr/>
          <a:lstStyle/>
          <a:p>
            <a:pPr>
              <a:buNone/>
            </a:pPr>
            <a:r>
              <a:rPr lang="en-US" kern="0" dirty="0"/>
              <a:t>Content: (Create presentation information here)</a:t>
            </a:r>
          </a:p>
          <a:p>
            <a:r>
              <a:rPr lang="en-US" u="sng" kern="0" dirty="0"/>
              <a:t>Minimum</a:t>
            </a:r>
            <a:r>
              <a:rPr lang="en-US" kern="0" dirty="0"/>
              <a:t> recommended font size of 28</a:t>
            </a:r>
          </a:p>
          <a:p>
            <a:r>
              <a:rPr lang="en-US" kern="0" dirty="0"/>
              <a:t>Maximum recommended number of lines to be displayed per page is 8</a:t>
            </a:r>
          </a:p>
          <a:p>
            <a:r>
              <a:rPr lang="en-US" kern="0" dirty="0"/>
              <a:t>Keep information on the screen and away from the edges.</a:t>
            </a:r>
            <a:r>
              <a:rPr lang="en-CA" kern="0" dirty="0"/>
              <a:t> </a:t>
            </a:r>
          </a:p>
          <a:p>
            <a:r>
              <a:rPr lang="en-CA" kern="0" dirty="0"/>
              <a:t>File Naming Criteria: Keep it short, no slashes or commas etc.:  </a:t>
            </a:r>
            <a:r>
              <a:rPr lang="en-CA" b="1" kern="0" dirty="0"/>
              <a:t>Smith_J_reference_v1</a:t>
            </a:r>
            <a:endParaRPr lang="en-US" b="1" kern="0" dirty="0"/>
          </a:p>
          <a:p>
            <a:pPr marL="0" indent="0">
              <a:buNone/>
            </a:pPr>
            <a:endParaRPr lang="en-US" dirty="0"/>
          </a:p>
        </p:txBody>
      </p:sp>
      <p:sp>
        <p:nvSpPr>
          <p:cNvPr id="3" name="Title 2"/>
          <p:cNvSpPr>
            <a:spLocks noGrp="1"/>
          </p:cNvSpPr>
          <p:nvPr>
            <p:ph type="title"/>
          </p:nvPr>
        </p:nvSpPr>
        <p:spPr/>
        <p:txBody>
          <a:bodyPr/>
          <a:lstStyle/>
          <a:p>
            <a:r>
              <a:rPr lang="en-US" dirty="0"/>
              <a:t>Title of Slide – Content Slide </a:t>
            </a:r>
          </a:p>
        </p:txBody>
      </p:sp>
      <p:cxnSp>
        <p:nvCxnSpPr>
          <p:cNvPr id="4" name="Straight Connector 6"/>
          <p:cNvCxnSpPr>
            <a:cxnSpLocks noChangeShapeType="1"/>
          </p:cNvCxnSpPr>
          <p:nvPr/>
        </p:nvCxnSpPr>
        <p:spPr bwMode="auto">
          <a:xfrm>
            <a:off x="481282" y="984948"/>
            <a:ext cx="8639175" cy="0"/>
          </a:xfrm>
          <a:prstGeom prst="line">
            <a:avLst/>
          </a:prstGeom>
          <a:ln>
            <a:headEnd/>
            <a:tailE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58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8B630-7F76-8249-9C50-5C21D0375850}"/>
              </a:ext>
            </a:extLst>
          </p:cNvPr>
          <p:cNvPicPr>
            <a:picLocks noChangeAspect="1"/>
          </p:cNvPicPr>
          <p:nvPr/>
        </p:nvPicPr>
        <p:blipFill>
          <a:blip r:embed="rId2"/>
          <a:stretch>
            <a:fillRect/>
          </a:stretch>
        </p:blipFill>
        <p:spPr>
          <a:xfrm>
            <a:off x="0" y="0"/>
            <a:ext cx="12192000" cy="6858000"/>
          </a:xfrm>
          <a:prstGeom prst="rect">
            <a:avLst/>
          </a:prstGeom>
        </p:spPr>
      </p:pic>
      <p:sp>
        <p:nvSpPr>
          <p:cNvPr id="2" name="Content Placeholder 1"/>
          <p:cNvSpPr>
            <a:spLocks noGrp="1"/>
          </p:cNvSpPr>
          <p:nvPr>
            <p:ph idx="1"/>
          </p:nvPr>
        </p:nvSpPr>
        <p:spPr>
          <a:xfrm>
            <a:off x="609600" y="1092529"/>
            <a:ext cx="10208964" cy="5130140"/>
          </a:xfrm>
        </p:spPr>
        <p:txBody>
          <a:bodyPr/>
          <a:lstStyle/>
          <a:p>
            <a:pPr>
              <a:buNone/>
            </a:pPr>
            <a:endParaRPr lang="en-US" b="1" dirty="0"/>
          </a:p>
          <a:p>
            <a:pPr>
              <a:buNone/>
            </a:pPr>
            <a:r>
              <a:rPr lang="en-US" b="1" dirty="0"/>
              <a:t>Presenter Name </a:t>
            </a:r>
          </a:p>
          <a:p>
            <a:pPr>
              <a:buNone/>
            </a:pPr>
            <a:r>
              <a:rPr lang="en-US" dirty="0"/>
              <a:t>Title</a:t>
            </a:r>
          </a:p>
          <a:p>
            <a:pPr>
              <a:buNone/>
            </a:pPr>
            <a:r>
              <a:rPr lang="en-US" dirty="0"/>
              <a:t>Organization</a:t>
            </a:r>
          </a:p>
          <a:p>
            <a:pPr>
              <a:buNone/>
            </a:pPr>
            <a:r>
              <a:rPr lang="en-US" sz="2200" i="1" dirty="0"/>
              <a:t>Your Twitter Handle</a:t>
            </a:r>
          </a:p>
          <a:p>
            <a:pPr>
              <a:buNone/>
            </a:pPr>
            <a:endParaRPr lang="en-CA" dirty="0"/>
          </a:p>
        </p:txBody>
      </p:sp>
      <p:pic>
        <p:nvPicPr>
          <p:cNvPr id="5" name="Picture 4" descr="Twitter_logo_blue.png"/>
          <p:cNvPicPr>
            <a:picLocks noChangeAspect="1"/>
          </p:cNvPicPr>
          <p:nvPr/>
        </p:nvPicPr>
        <p:blipFill>
          <a:blip r:embed="rId3" cstate="print"/>
          <a:stretch>
            <a:fillRect/>
          </a:stretch>
        </p:blipFill>
        <p:spPr>
          <a:xfrm>
            <a:off x="6087361" y="4467575"/>
            <a:ext cx="618239" cy="457201"/>
          </a:xfrm>
          <a:prstGeom prst="rect">
            <a:avLst/>
          </a:prstGeom>
        </p:spPr>
      </p:pic>
      <p:sp>
        <p:nvSpPr>
          <p:cNvPr id="3" name="Title 2"/>
          <p:cNvSpPr>
            <a:spLocks noGrp="1"/>
          </p:cNvSpPr>
          <p:nvPr>
            <p:ph type="title"/>
          </p:nvPr>
        </p:nvSpPr>
        <p:spPr/>
        <p:txBody>
          <a:bodyPr>
            <a:normAutofit/>
          </a:bodyPr>
          <a:lstStyle/>
          <a:p>
            <a:r>
              <a:rPr lang="en-US" dirty="0"/>
              <a:t>Thank You</a:t>
            </a:r>
          </a:p>
        </p:txBody>
      </p:sp>
      <p:cxnSp>
        <p:nvCxnSpPr>
          <p:cNvPr id="6" name="Straight Connector 6"/>
          <p:cNvCxnSpPr>
            <a:cxnSpLocks noChangeShapeType="1"/>
          </p:cNvCxnSpPr>
          <p:nvPr/>
        </p:nvCxnSpPr>
        <p:spPr bwMode="auto">
          <a:xfrm>
            <a:off x="1792289" y="1238338"/>
            <a:ext cx="8639175" cy="0"/>
          </a:xfrm>
          <a:prstGeom prst="line">
            <a:avLst/>
          </a:prstGeom>
          <a:ln>
            <a:headEnd/>
            <a:tailEn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F68D8D-B038-4C14-861A-C9200C593A57}"/>
              </a:ext>
            </a:extLst>
          </p:cNvPr>
          <p:cNvSpPr txBox="1"/>
          <p:nvPr/>
        </p:nvSpPr>
        <p:spPr>
          <a:xfrm>
            <a:off x="6705600" y="4482191"/>
            <a:ext cx="6096000" cy="523220"/>
          </a:xfrm>
          <a:prstGeom prst="rect">
            <a:avLst/>
          </a:prstGeom>
          <a:noFill/>
        </p:spPr>
        <p:txBody>
          <a:bodyPr wrap="square">
            <a:spAutoFit/>
          </a:bodyPr>
          <a:lstStyle/>
          <a:p>
            <a:pPr marL="0" marR="0" lvl="0" indent="0" defTabSz="457200" rtl="0" eaLnBrk="1" fontAlgn="auto" latinLnBrk="0" hangingPunct="1">
              <a:lnSpc>
                <a:spcPct val="100000"/>
              </a:lnSpc>
              <a:spcBef>
                <a:spcPct val="20000"/>
              </a:spcBef>
              <a:spcAft>
                <a:spcPts val="0"/>
              </a:spcAft>
              <a:buClrTx/>
              <a:buSzTx/>
              <a:buFontTx/>
              <a:buNone/>
              <a:tabLst/>
              <a:defRPr/>
            </a:pPr>
            <a:r>
              <a:rPr kumimoji="0" lang="en-CA" sz="2800" b="0" i="1" u="none" strike="noStrike" kern="1200" cap="none" spc="0" normalizeH="0" baseline="0" noProof="0" dirty="0">
                <a:ln>
                  <a:noFill/>
                </a:ln>
                <a:solidFill>
                  <a:srgbClr val="404040">
                    <a:lumMod val="75000"/>
                    <a:lumOff val="25000"/>
                  </a:srgbClr>
                </a:solidFill>
                <a:effectLst/>
                <a:uLnTx/>
                <a:uFillTx/>
                <a:latin typeface="Arial"/>
                <a:ea typeface="+mn-ea"/>
                <a:cs typeface="Arial"/>
              </a:rPr>
              <a:t>Join the conversation #DIA2021</a:t>
            </a:r>
            <a:endParaRPr kumimoji="0" lang="en-US" sz="2800" b="0" i="0" u="none" strike="noStrike" kern="1200" cap="none" spc="0" normalizeH="0" baseline="0" noProof="0" dirty="0">
              <a:ln>
                <a:noFill/>
              </a:ln>
              <a:solidFill>
                <a:srgbClr val="404040"/>
              </a:solidFill>
              <a:effectLst/>
              <a:uLnTx/>
              <a:uFillTx/>
              <a:latin typeface="Arial"/>
              <a:ea typeface="+mn-ea"/>
              <a:cs typeface="Arial"/>
            </a:endParaRPr>
          </a:p>
        </p:txBody>
      </p:sp>
    </p:spTree>
    <p:extLst>
      <p:ext uri="{BB962C8B-B14F-4D97-AF65-F5344CB8AC3E}">
        <p14:creationId xmlns:p14="http://schemas.microsoft.com/office/powerpoint/2010/main" val="305942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Custom 1">
      <a:dk1>
        <a:srgbClr val="404040"/>
      </a:dk1>
      <a:lt1>
        <a:srgbClr val="FFFFFF"/>
      </a:lt1>
      <a:dk2>
        <a:srgbClr val="FFFFFF"/>
      </a:dk2>
      <a:lt2>
        <a:srgbClr val="FFFFFF"/>
      </a:lt2>
      <a:accent1>
        <a:srgbClr val="404040"/>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d9d0f46b-f6a6-4db7-a277-b2edc3298236">26</Year>
    <Doc_x0020_Status xmlns="d9d0f46b-f6a6-4db7-a277-b2edc3298236">1</Doc_x0020_Status>
    <Retention_x0020_Schedule xmlns="d9d0f46b-f6a6-4db7-a277-b2edc3298236">9</Retention_x0020_Schedule>
    <Content_x0020_Region xmlns="d9d0f46b-f6a6-4db7-a277-b2edc3298236">6</Content_x0020_Region>
    <Responsible_x0020_Office xmlns="d9d0f46b-f6a6-4db7-a277-b2edc3298236">3</Responsible_x0020_Offi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IA Document" ma:contentTypeID="0x0101007EDFF2051E4E304A84E61DD9B9CEA93D0087EDDD5C47F55842BF75A8A4CF5A86DA" ma:contentTypeVersion="3" ma:contentTypeDescription="Create a new document." ma:contentTypeScope="" ma:versionID="e83f33d9bd97579b23abc90f31121010">
  <xsd:schema xmlns:xsd="http://www.w3.org/2001/XMLSchema" xmlns:xs="http://www.w3.org/2001/XMLSchema" xmlns:p="http://schemas.microsoft.com/office/2006/metadata/properties" xmlns:ns2="d9d0f46b-f6a6-4db7-a277-b2edc3298236" targetNamespace="http://schemas.microsoft.com/office/2006/metadata/properties" ma:root="true" ma:fieldsID="5e3891f1ff536d154d65905e7d539514" ns2:_="">
    <xsd:import namespace="d9d0f46b-f6a6-4db7-a277-b2edc3298236"/>
    <xsd:element name="properties">
      <xsd:complexType>
        <xsd:sequence>
          <xsd:element name="documentManagement">
            <xsd:complexType>
              <xsd:all>
                <xsd:element ref="ns2:Year"/>
                <xsd:element ref="ns2:Content_x0020_Region"/>
                <xsd:element ref="ns2:Retention_x0020_Schedule"/>
                <xsd:element ref="ns2:Responsible_x0020_Office"/>
                <xsd:element ref="ns2:Doc_x0020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0f46b-f6a6-4db7-a277-b2edc3298236" elementFormDefault="qualified">
    <xsd:import namespace="http://schemas.microsoft.com/office/2006/documentManagement/types"/>
    <xsd:import namespace="http://schemas.microsoft.com/office/infopath/2007/PartnerControls"/>
    <xsd:element name="Year" ma:index="8" ma:displayName="Year" ma:list="{090302be-5fa6-4807-8954-04f8be0b0748}" ma:internalName="Year" ma:showField="Title" ma:web="d9d0f46b-f6a6-4db7-a277-b2edc3298236">
      <xsd:simpleType>
        <xsd:restriction base="dms:Lookup"/>
      </xsd:simpleType>
    </xsd:element>
    <xsd:element name="Content_x0020_Region" ma:index="9" ma:displayName="Content Region" ma:list="{6f98ea51-7189-4b6a-a911-ad4d34d5dcf8}" ma:internalName="Content_x0020_Region" ma:showField="Title" ma:web="d9d0f46b-f6a6-4db7-a277-b2edc3298236">
      <xsd:simpleType>
        <xsd:restriction base="dms:Lookup"/>
      </xsd:simpleType>
    </xsd:element>
    <xsd:element name="Retention_x0020_Schedule" ma:index="10" ma:displayName="Retention Schedule" ma:list="{88ff0776-613d-4cb1-be01-79219c896d29}" ma:internalName="Retention_x0020_Schedule" ma:showField="Title" ma:web="d9d0f46b-f6a6-4db7-a277-b2edc3298236">
      <xsd:simpleType>
        <xsd:restriction base="dms:Lookup"/>
      </xsd:simpleType>
    </xsd:element>
    <xsd:element name="Responsible_x0020_Office" ma:index="11" ma:displayName="Responsible Office" ma:list="{f4bb6a4e-f6fb-4236-8cef-05f09eb91670}" ma:internalName="Responsible_x0020_Office" ma:showField="Title" ma:web="d9d0f46b-f6a6-4db7-a277-b2edc3298236">
      <xsd:simpleType>
        <xsd:restriction base="dms:Lookup"/>
      </xsd:simpleType>
    </xsd:element>
    <xsd:element name="Doc_x0020_Status" ma:index="12" ma:displayName="Doc Status" ma:list="{9c958115-5b88-40e9-a53f-abb8ad925efc}" ma:internalName="Doc_x0020_Status" ma:readOnly="false" ma:showField="Title" ma:web="d9d0f46b-f6a6-4db7-a277-b2edc3298236">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38D099-2BEE-488C-80B3-6947A2EDAFB5}">
  <ds:schemaRef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documentManagement/types"/>
    <ds:schemaRef ds:uri="d9d0f46b-f6a6-4db7-a277-b2edc3298236"/>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DD6B813-4D67-4F41-901E-EE278B8CA007}">
  <ds:schemaRefs>
    <ds:schemaRef ds:uri="http://schemas.microsoft.com/sharepoint/v3/contenttype/forms"/>
  </ds:schemaRefs>
</ds:datastoreItem>
</file>

<file path=customXml/itemProps3.xml><?xml version="1.0" encoding="utf-8"?>
<ds:datastoreItem xmlns:ds="http://schemas.openxmlformats.org/officeDocument/2006/customXml" ds:itemID="{6DC8C4C4-AC2F-405B-A1FB-F54829AE5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0f46b-f6a6-4db7-a277-b2edc32982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1568</TotalTime>
  <Words>228</Words>
  <Application>Microsoft Office PowerPoint</Application>
  <PresentationFormat>Widescreen</PresentationFormat>
  <Paragraphs>22</Paragraphs>
  <Slides>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Courier New</vt:lpstr>
      <vt:lpstr>Default Theme</vt:lpstr>
      <vt:lpstr>1_Default Theme</vt:lpstr>
      <vt:lpstr>PowerPoint Presentation</vt:lpstr>
      <vt:lpstr>Topic Title Line 2 Line 3 Line 4</vt:lpstr>
      <vt:lpstr>Disclaimer – Content Slide</vt:lpstr>
      <vt:lpstr>Title of Slide – Content Slide </vt:lpstr>
      <vt:lpstr>Thank You</vt:lpstr>
    </vt:vector>
  </TitlesOfParts>
  <Company>Tommy Torres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Torres</dc:creator>
  <cp:lastModifiedBy>Maureen Lamplugh</cp:lastModifiedBy>
  <cp:revision>158</cp:revision>
  <dcterms:created xsi:type="dcterms:W3CDTF">2014-10-03T12:08:30Z</dcterms:created>
  <dcterms:modified xsi:type="dcterms:W3CDTF">2021-05-06T19:02:03Z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0x0101007EDFF2051E4E304A84E61DD9B9CEA93D0087EDDD5C47F55842BF75A8A4CF5A86DA</vt:lpwstr>
  </property>
</Properties>
</file>