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4"/>
  </p:sldMasterIdLst>
  <p:notesMasterIdLst>
    <p:notesMasterId r:id="rId9"/>
  </p:notesMasterIdLst>
  <p:sldIdLst>
    <p:sldId id="270" r:id="rId5"/>
    <p:sldId id="278" r:id="rId6"/>
    <p:sldId id="279" r:id="rId7"/>
    <p:sldId id="28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CA1"/>
    <a:srgbClr val="A82A61"/>
    <a:srgbClr val="CB7E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93" autoAdjust="0"/>
    <p:restoredTop sz="89537" autoAdjust="0"/>
  </p:normalViewPr>
  <p:slideViewPr>
    <p:cSldViewPr snapToGrid="0" snapToObjects="1" showGuides="1">
      <p:cViewPr varScale="1">
        <p:scale>
          <a:sx n="77" d="100"/>
          <a:sy n="77" d="100"/>
        </p:scale>
        <p:origin x="758" y="53"/>
      </p:cViewPr>
      <p:guideLst>
        <p:guide orient="horz" pos="199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793223664"/>
        <c:axId val="-793120224"/>
      </c:barChart>
      <c:catAx>
        <c:axId val="-793223664"/>
        <c:scaling>
          <c:orientation val="minMax"/>
        </c:scaling>
        <c:delete val="0"/>
        <c:axPos val="b"/>
        <c:numFmt formatCode="General" sourceLinked="0"/>
        <c:majorTickMark val="none"/>
        <c:minorTickMark val="none"/>
        <c:tickLblPos val="nextTo"/>
        <c:crossAx val="-793120224"/>
        <c:crosses val="autoZero"/>
        <c:auto val="1"/>
        <c:lblAlgn val="ctr"/>
        <c:lblOffset val="100"/>
        <c:noMultiLvlLbl val="0"/>
      </c:catAx>
      <c:valAx>
        <c:axId val="-793120224"/>
        <c:scaling>
          <c:orientation val="minMax"/>
        </c:scaling>
        <c:delete val="0"/>
        <c:axPos val="l"/>
        <c:numFmt formatCode="General" sourceLinked="1"/>
        <c:majorTickMark val="none"/>
        <c:minorTickMark val="none"/>
        <c:tickLblPos val="nextTo"/>
        <c:crossAx val="-793223664"/>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4/30/2020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1200" b="0" i="0" u="none" strike="noStrike" kern="1200" baseline="0" dirty="0">
              <a:solidFill>
                <a:srgbClr val="FF0000"/>
              </a:solidFill>
              <a:latin typeface="+mn-lt"/>
              <a:ea typeface="+mn-ea"/>
              <a:cs typeface="+mn-cs"/>
            </a:endParaRPr>
          </a:p>
        </p:txBody>
      </p:sp>
      <p:sp>
        <p:nvSpPr>
          <p:cNvPr id="4" name="Slide Number Placeholder 3"/>
          <p:cNvSpPr>
            <a:spLocks noGrp="1"/>
          </p:cNvSpPr>
          <p:nvPr>
            <p:ph type="sldNum" sz="quarter" idx="10"/>
          </p:nvPr>
        </p:nvSpPr>
        <p:spPr/>
        <p:txBody>
          <a:bodyPr/>
          <a:lstStyle/>
          <a:p>
            <a:fld id="{47A48DA9-255D-4021-9152-50E7A9D6F49F}" type="slidenum">
              <a:rPr lang="en-US" smtClean="0"/>
              <a:t>1</a:t>
            </a:fld>
            <a:endParaRPr lang="en-US" dirty="0"/>
          </a:p>
        </p:txBody>
      </p:sp>
    </p:spTree>
    <p:extLst>
      <p:ext uri="{BB962C8B-B14F-4D97-AF65-F5344CB8AC3E}">
        <p14:creationId xmlns:p14="http://schemas.microsoft.com/office/powerpoint/2010/main" val="38759078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6A9F10B-5AF1-0A47-8731-1BD8A645B379}"/>
              </a:ext>
            </a:extLst>
          </p:cNvPr>
          <p:cNvPicPr>
            <a:picLocks noChangeAspect="1"/>
          </p:cNvPicPr>
          <p:nvPr userDrawn="1"/>
        </p:nvPicPr>
        <p:blipFill>
          <a:blip r:embed="rId2"/>
          <a:stretch>
            <a:fillRect/>
          </a:stretch>
        </p:blipFill>
        <p:spPr>
          <a:xfrm>
            <a:off x="0" y="0"/>
            <a:ext cx="12182140" cy="6858000"/>
          </a:xfrm>
          <a:prstGeom prst="rect">
            <a:avLst/>
          </a:prstGeom>
        </p:spPr>
      </p:pic>
      <p:sp>
        <p:nvSpPr>
          <p:cNvPr id="13" name="Subtitle 2"/>
          <p:cNvSpPr>
            <a:spLocks noGrp="1"/>
          </p:cNvSpPr>
          <p:nvPr>
            <p:ph type="subTitle" idx="1" hasCustomPrompt="1"/>
          </p:nvPr>
        </p:nvSpPr>
        <p:spPr>
          <a:xfrm>
            <a:off x="359835" y="4073801"/>
            <a:ext cx="7564965" cy="1923934"/>
          </a:xfrm>
        </p:spPr>
        <p:txBody>
          <a:bodyPr>
            <a:normAutofit/>
          </a:bodyPr>
          <a:lstStyle>
            <a:lvl1pPr marL="0" indent="0">
              <a:buNone/>
              <a:defRPr/>
            </a:lvl1pPr>
          </a:lstStyle>
          <a:p>
            <a:r>
              <a:rPr lang="en-US" b="1" dirty="0"/>
              <a:t>Presenter Name </a:t>
            </a:r>
          </a:p>
          <a:p>
            <a:r>
              <a:rPr lang="en-US" dirty="0"/>
              <a:t>Title</a:t>
            </a:r>
          </a:p>
          <a:p>
            <a:r>
              <a:rPr lang="en-US" dirty="0"/>
              <a:t>Organization</a:t>
            </a:r>
          </a:p>
        </p:txBody>
      </p:sp>
    </p:spTree>
    <p:extLst>
      <p:ext uri="{BB962C8B-B14F-4D97-AF65-F5344CB8AC3E}">
        <p14:creationId xmlns:p14="http://schemas.microsoft.com/office/powerpoint/2010/main" val="368707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ntent Page_FULL  No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99990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_FULL with Title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p>
            <a:r>
              <a:rPr lang="en-US" dirty="0"/>
              <a:t>Click to edit Master title style</a:t>
            </a:r>
          </a:p>
        </p:txBody>
      </p:sp>
      <p:cxnSp>
        <p:nvCxnSpPr>
          <p:cNvPr id="4" name="Straight Connector 6">
            <a:extLst>
              <a:ext uri="{FF2B5EF4-FFF2-40B4-BE49-F238E27FC236}">
                <a16:creationId xmlns:a16="http://schemas.microsoft.com/office/drawing/2014/main" id="{8A384ACE-91A9-4830-978A-F763A97E37AD}"/>
              </a:ext>
            </a:extLst>
          </p:cNvPr>
          <p:cNvCxnSpPr>
            <a:cxnSpLocks noChangeShapeType="1"/>
          </p:cNvCxnSpPr>
          <p:nvPr userDrawn="1"/>
        </p:nvCxnSpPr>
        <p:spPr bwMode="auto">
          <a:xfrm>
            <a:off x="382128"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272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255638" y="1104406"/>
            <a:ext cx="5299588"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5663381" y="1104406"/>
            <a:ext cx="5152105"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245806" y="334382"/>
            <a:ext cx="10550013"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02909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817" y="1104405"/>
            <a:ext cx="7298267" cy="1732149"/>
          </a:xfrm>
        </p:spPr>
        <p:txBody>
          <a:bodyPr>
            <a:no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1691169551"/>
              </p:ext>
            </p:extLst>
          </p:nvPr>
        </p:nvGraphicFramePr>
        <p:xfrm>
          <a:off x="1637615" y="3075041"/>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137650" y="334382"/>
            <a:ext cx="10677834"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20796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A2C14AB-6F20-624B-A938-30A86CEEAEFB}"/>
              </a:ext>
            </a:extLst>
          </p:cNvPr>
          <p:cNvPicPr>
            <a:picLocks noChangeAspect="1"/>
          </p:cNvPicPr>
          <p:nvPr userDrawn="1"/>
        </p:nvPicPr>
        <p:blipFill>
          <a:blip r:embed="rId7"/>
          <a:stretch>
            <a:fillRect/>
          </a:stretch>
        </p:blipFill>
        <p:spPr>
          <a:xfrm>
            <a:off x="0" y="0"/>
            <a:ext cx="12192000" cy="6858000"/>
          </a:xfrm>
          <a:prstGeom prst="rect">
            <a:avLst/>
          </a:prstGeom>
        </p:spPr>
      </p:pic>
      <p:sp>
        <p:nvSpPr>
          <p:cNvPr id="3" name="Text Placeholder 2"/>
          <p:cNvSpPr>
            <a:spLocks noGrp="1"/>
          </p:cNvSpPr>
          <p:nvPr>
            <p:ph type="body" idx="1"/>
          </p:nvPr>
        </p:nvSpPr>
        <p:spPr>
          <a:xfrm>
            <a:off x="186812" y="1080655"/>
            <a:ext cx="10559846" cy="544854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206477" y="328796"/>
            <a:ext cx="10540181" cy="650567"/>
          </a:xfrm>
          <a:prstGeom prst="rect">
            <a:avLst/>
          </a:prstGeom>
        </p:spPr>
        <p:txBody>
          <a:bodyPr vert="horz" lIns="91440" tIns="45720" rIns="91440" bIns="45720" rtlCol="0" anchor="ctr">
            <a:normAutofit/>
          </a:bodyPr>
          <a:lstStyle/>
          <a:p>
            <a:r>
              <a:rPr lang="en-US" dirty="0"/>
              <a:t>Click to edit Master title style</a:t>
            </a:r>
          </a:p>
        </p:txBody>
      </p:sp>
      <p:sp>
        <p:nvSpPr>
          <p:cNvPr id="7" name="Date Placeholder 3"/>
          <p:cNvSpPr txBox="1">
            <a:spLocks/>
          </p:cNvSpPr>
          <p:nvPr userDrawn="1"/>
        </p:nvSpPr>
        <p:spPr>
          <a:xfrm>
            <a:off x="11159612" y="6449961"/>
            <a:ext cx="875072" cy="248837"/>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D59618B-9FF7-4719-B508-A5A3907F4343}" type="slidenum">
              <a:rPr lang="en-US" sz="1000" smtClean="0">
                <a:solidFill>
                  <a:schemeClr val="bg1"/>
                </a:solidFill>
              </a:rPr>
              <a:pPr algn="ctr"/>
              <a:t>‹#›</a:t>
            </a:fld>
            <a:endParaRPr lang="en-US" sz="1000" dirty="0">
              <a:solidFill>
                <a:schemeClr val="bg1"/>
              </a:solidFill>
            </a:endParaRPr>
          </a:p>
        </p:txBody>
      </p:sp>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3" r:id="rId2"/>
    <p:sldLayoutId id="2147483742" r:id="rId3"/>
    <p:sldLayoutId id="2147483738" r:id="rId4"/>
    <p:sldLayoutId id="2147483740"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80000"/>
        </a:lnSpc>
        <a:spcBef>
          <a:spcPct val="0"/>
        </a:spcBef>
        <a:buNone/>
        <a:defRPr sz="3600" b="0" kern="1200" baseline="0">
          <a:solidFill>
            <a:schemeClr val="accent1"/>
          </a:solidFill>
          <a:latin typeface="Arial"/>
          <a:ea typeface="+mj-ea"/>
          <a:cs typeface="Arial"/>
        </a:defRPr>
      </a:lvl1pPr>
    </p:titleStyle>
    <p:bodyStyle>
      <a:lvl1pPr marL="457200" indent="-457200" algn="l" defTabSz="457200" rtl="0" eaLnBrk="1" latinLnBrk="0" hangingPunct="1">
        <a:spcBef>
          <a:spcPct val="20000"/>
        </a:spcBef>
        <a:buFontTx/>
        <a:buBlip>
          <a:blip r:embed="rId8"/>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330905" y="1828687"/>
            <a:ext cx="11363503" cy="2280017"/>
          </a:xfrm>
        </p:spPr>
        <p:txBody>
          <a:bodyPr>
            <a:noAutofit/>
          </a:bodyPr>
          <a:lstStyle/>
          <a:p>
            <a:pPr>
              <a:lnSpc>
                <a:spcPct val="100000"/>
              </a:lnSpc>
            </a:pPr>
            <a:r>
              <a:rPr lang="en-CA" dirty="0">
                <a:solidFill>
                  <a:schemeClr val="accent1"/>
                </a:solidFill>
              </a:rPr>
              <a:t>1 Topic Title         First slide</a:t>
            </a:r>
            <a:br>
              <a:rPr lang="en-CA" dirty="0">
                <a:solidFill>
                  <a:schemeClr val="accent1"/>
                </a:solidFill>
              </a:rPr>
            </a:br>
            <a:r>
              <a:rPr lang="en-CA" dirty="0">
                <a:solidFill>
                  <a:schemeClr val="accent1"/>
                </a:solidFill>
              </a:rPr>
              <a:t>2 line</a:t>
            </a:r>
            <a:br>
              <a:rPr lang="en-CA" dirty="0">
                <a:solidFill>
                  <a:schemeClr val="accent1"/>
                </a:solidFill>
              </a:rPr>
            </a:br>
            <a:r>
              <a:rPr lang="en-CA" dirty="0">
                <a:solidFill>
                  <a:schemeClr val="accent1"/>
                </a:solidFill>
              </a:rPr>
              <a:t>3 line</a:t>
            </a:r>
            <a:br>
              <a:rPr lang="en-CA" dirty="0">
                <a:solidFill>
                  <a:schemeClr val="accent1"/>
                </a:solidFill>
              </a:rPr>
            </a:br>
            <a:r>
              <a:rPr lang="en-CA" dirty="0">
                <a:solidFill>
                  <a:schemeClr val="accent1"/>
                </a:solidFill>
              </a:rPr>
              <a:t>4 line</a:t>
            </a:r>
            <a:endParaRPr lang="en-US" dirty="0">
              <a:solidFill>
                <a:schemeClr val="accent1"/>
              </a:solidFill>
            </a:endParaRPr>
          </a:p>
        </p:txBody>
      </p:sp>
      <p:sp>
        <p:nvSpPr>
          <p:cNvPr id="3" name="Subtitle 2"/>
          <p:cNvSpPr>
            <a:spLocks noGrp="1"/>
          </p:cNvSpPr>
          <p:nvPr>
            <p:ph type="subTitle" idx="1"/>
          </p:nvPr>
        </p:nvSpPr>
        <p:spPr>
          <a:xfrm>
            <a:off x="337257" y="4373960"/>
            <a:ext cx="7564965" cy="1923934"/>
          </a:xfrm>
        </p:spPr>
        <p:txBody>
          <a:bodyPr/>
          <a:lstStyle/>
          <a:p>
            <a:r>
              <a:rPr lang="en-US" b="1" dirty="0"/>
              <a:t>Presenter Name </a:t>
            </a:r>
          </a:p>
          <a:p>
            <a:r>
              <a:rPr lang="en-US" dirty="0"/>
              <a:t>Title</a:t>
            </a:r>
          </a:p>
          <a:p>
            <a:r>
              <a:rPr lang="en-US" dirty="0"/>
              <a:t>Organization</a:t>
            </a:r>
          </a:p>
        </p:txBody>
      </p:sp>
    </p:spTree>
    <p:extLst>
      <p:ext uri="{BB962C8B-B14F-4D97-AF65-F5344CB8AC3E}">
        <p14:creationId xmlns:p14="http://schemas.microsoft.com/office/powerpoint/2010/main" val="252372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1805" y="1036774"/>
            <a:ext cx="10019303" cy="5130140"/>
          </a:xfrm>
        </p:spPr>
        <p:txBody>
          <a:bodyPr>
            <a:normAutofit fontScale="92500"/>
          </a:bodyPr>
          <a:lstStyle/>
          <a:p>
            <a:r>
              <a:rPr lang="en-CA" dirty="0"/>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r>
              <a:rPr lang="en-CA" dirty="0">
                <a:latin typeface="Arial" pitchFamily="34" charset="0"/>
                <a:cs typeface="Arial" pitchFamily="34" charset="0"/>
              </a:rPr>
              <a:t>For work prepared by US government employees representing their agencies, there is no copyright and these work products can be reproduced freely. Drug Information Association, Drug Information Association Inc., DIA and DIA logo are registered trademarks.   All other trademarks are the property of their respective owners. </a:t>
            </a:r>
          </a:p>
          <a:p>
            <a:pPr marL="0" indent="0">
              <a:buNone/>
            </a:pPr>
            <a:endParaRPr lang="en-US" dirty="0"/>
          </a:p>
        </p:txBody>
      </p:sp>
      <p:sp>
        <p:nvSpPr>
          <p:cNvPr id="3" name="Title 2"/>
          <p:cNvSpPr>
            <a:spLocks noGrp="1"/>
          </p:cNvSpPr>
          <p:nvPr>
            <p:ph type="title"/>
          </p:nvPr>
        </p:nvSpPr>
        <p:spPr/>
        <p:txBody>
          <a:bodyPr/>
          <a:lstStyle/>
          <a:p>
            <a:r>
              <a:rPr lang="en-US" dirty="0">
                <a:solidFill>
                  <a:schemeClr val="accent1"/>
                </a:solidFill>
              </a:rPr>
              <a:t>Disclaimer – Content Slide</a:t>
            </a:r>
          </a:p>
        </p:txBody>
      </p:sp>
      <p:cxnSp>
        <p:nvCxnSpPr>
          <p:cNvPr id="4" name="Straight Connector 6"/>
          <p:cNvCxnSpPr>
            <a:cxnSpLocks noChangeShapeType="1"/>
          </p:cNvCxnSpPr>
          <p:nvPr/>
        </p:nvCxnSpPr>
        <p:spPr bwMode="auto">
          <a:xfrm>
            <a:off x="382128"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70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kern="0" dirty="0"/>
              <a:t>Content: (Create presentation information here)</a:t>
            </a:r>
          </a:p>
          <a:p>
            <a:r>
              <a:rPr lang="en-US" u="sng" kern="0" dirty="0"/>
              <a:t>Minimum</a:t>
            </a:r>
            <a:r>
              <a:rPr lang="en-US" kern="0" dirty="0"/>
              <a:t> recommended font size of 28</a:t>
            </a:r>
          </a:p>
          <a:p>
            <a:r>
              <a:rPr lang="en-US" kern="0" dirty="0"/>
              <a:t>Maximum recommended number of lines to be displayed per page is 8-10</a:t>
            </a:r>
          </a:p>
          <a:p>
            <a:r>
              <a:rPr lang="en-US" kern="0" dirty="0"/>
              <a:t>Keep information on the screen and away from the edges.</a:t>
            </a:r>
            <a:r>
              <a:rPr lang="en-CA" kern="0" dirty="0"/>
              <a:t> </a:t>
            </a:r>
          </a:p>
          <a:p>
            <a:r>
              <a:rPr lang="en-CA" kern="0" dirty="0"/>
              <a:t>File Naming Criteria: Keep it short, no slashes or commas etc.:  </a:t>
            </a:r>
            <a:r>
              <a:rPr lang="en-CA" b="1" kern="0" dirty="0"/>
              <a:t>Smith_J_reference_v1</a:t>
            </a:r>
            <a:endParaRPr lang="en-US" b="1" kern="0" dirty="0"/>
          </a:p>
          <a:p>
            <a:pPr marL="0" indent="0">
              <a:buNone/>
            </a:pPr>
            <a:endParaRPr lang="en-US" dirty="0"/>
          </a:p>
        </p:txBody>
      </p:sp>
      <p:sp>
        <p:nvSpPr>
          <p:cNvPr id="3" name="Title 2"/>
          <p:cNvSpPr>
            <a:spLocks noGrp="1"/>
          </p:cNvSpPr>
          <p:nvPr>
            <p:ph type="title"/>
          </p:nvPr>
        </p:nvSpPr>
        <p:spPr/>
        <p:txBody>
          <a:bodyPr/>
          <a:lstStyle/>
          <a:p>
            <a:r>
              <a:rPr lang="en-US" dirty="0">
                <a:solidFill>
                  <a:schemeClr val="accent1"/>
                </a:solidFill>
              </a:rPr>
              <a:t>Title of Slide – Content Slide </a:t>
            </a:r>
          </a:p>
        </p:txBody>
      </p:sp>
      <p:cxnSp>
        <p:nvCxnSpPr>
          <p:cNvPr id="4" name="Straight Connector 6"/>
          <p:cNvCxnSpPr>
            <a:cxnSpLocks noChangeShapeType="1"/>
          </p:cNvCxnSpPr>
          <p:nvPr/>
        </p:nvCxnSpPr>
        <p:spPr bwMode="auto">
          <a:xfrm>
            <a:off x="481282" y="98494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58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79D889C-196F-F44A-ADC1-1A853CFC932B}"/>
              </a:ext>
            </a:extLst>
          </p:cNvPr>
          <p:cNvPicPr>
            <a:picLocks noChangeAspect="1"/>
          </p:cNvPicPr>
          <p:nvPr/>
        </p:nvPicPr>
        <p:blipFill>
          <a:blip r:embed="rId2"/>
          <a:stretch>
            <a:fillRect/>
          </a:stretch>
        </p:blipFill>
        <p:spPr>
          <a:xfrm>
            <a:off x="0" y="0"/>
            <a:ext cx="12192000" cy="6858000"/>
          </a:xfrm>
          <a:prstGeom prst="rect">
            <a:avLst/>
          </a:prstGeom>
        </p:spPr>
      </p:pic>
      <p:sp>
        <p:nvSpPr>
          <p:cNvPr id="2" name="Content Placeholder 1"/>
          <p:cNvSpPr>
            <a:spLocks noGrp="1"/>
          </p:cNvSpPr>
          <p:nvPr>
            <p:ph idx="1"/>
          </p:nvPr>
        </p:nvSpPr>
        <p:spPr>
          <a:xfrm>
            <a:off x="609600" y="1421714"/>
            <a:ext cx="10208964" cy="3308782"/>
          </a:xfrm>
        </p:spPr>
        <p:txBody>
          <a:bodyPr>
            <a:normAutofit fontScale="92500" lnSpcReduction="20000"/>
          </a:bodyPr>
          <a:lstStyle/>
          <a:p>
            <a:pPr>
              <a:buNone/>
            </a:pPr>
            <a:endParaRPr lang="en-US" b="1" dirty="0"/>
          </a:p>
          <a:p>
            <a:pPr>
              <a:buNone/>
            </a:pPr>
            <a:r>
              <a:rPr lang="en-US" b="1" dirty="0"/>
              <a:t>Presenter Name </a:t>
            </a:r>
          </a:p>
          <a:p>
            <a:pPr>
              <a:buNone/>
            </a:pPr>
            <a:r>
              <a:rPr lang="en-US" dirty="0"/>
              <a:t>Title</a:t>
            </a:r>
          </a:p>
          <a:p>
            <a:pPr>
              <a:buNone/>
            </a:pPr>
            <a:r>
              <a:rPr lang="en-US" dirty="0"/>
              <a:t>Organization</a:t>
            </a:r>
          </a:p>
          <a:p>
            <a:pPr>
              <a:buNone/>
            </a:pPr>
            <a:r>
              <a:rPr lang="en-US" sz="2200" i="1" dirty="0"/>
              <a:t>Your Twitter Handle</a:t>
            </a:r>
          </a:p>
          <a:p>
            <a:pPr>
              <a:buNone/>
            </a:pPr>
            <a:endParaRPr lang="en-CA" dirty="0"/>
          </a:p>
          <a:p>
            <a:pPr algn="r">
              <a:buNone/>
            </a:pPr>
            <a:endParaRPr lang="en-CA" i="1" dirty="0"/>
          </a:p>
          <a:p>
            <a:pPr algn="r">
              <a:buNone/>
            </a:pPr>
            <a:r>
              <a:rPr lang="en-CA" i="1" dirty="0">
                <a:solidFill>
                  <a:schemeClr val="tx1">
                    <a:lumMod val="75000"/>
                    <a:lumOff val="25000"/>
                  </a:schemeClr>
                </a:solidFill>
              </a:rPr>
              <a:t>Join the conversation #DIA2020</a:t>
            </a:r>
            <a:endParaRPr lang="en-US" dirty="0"/>
          </a:p>
        </p:txBody>
      </p:sp>
      <p:sp>
        <p:nvSpPr>
          <p:cNvPr id="3" name="Title 2"/>
          <p:cNvSpPr>
            <a:spLocks noGrp="1"/>
          </p:cNvSpPr>
          <p:nvPr>
            <p:ph type="title"/>
          </p:nvPr>
        </p:nvSpPr>
        <p:spPr/>
        <p:txBody>
          <a:bodyPr/>
          <a:lstStyle/>
          <a:p>
            <a:r>
              <a:rPr lang="en-US" dirty="0">
                <a:solidFill>
                  <a:schemeClr val="accent1"/>
                </a:solidFill>
              </a:rPr>
              <a:t>Thank You</a:t>
            </a:r>
          </a:p>
        </p:txBody>
      </p:sp>
      <p:pic>
        <p:nvPicPr>
          <p:cNvPr id="5" name="Picture 4" descr="Twitter_logo_blue.png"/>
          <p:cNvPicPr>
            <a:picLocks noChangeAspect="1"/>
          </p:cNvPicPr>
          <p:nvPr/>
        </p:nvPicPr>
        <p:blipFill>
          <a:blip r:embed="rId3" cstate="print"/>
          <a:stretch>
            <a:fillRect/>
          </a:stretch>
        </p:blipFill>
        <p:spPr>
          <a:xfrm>
            <a:off x="4999753" y="3973798"/>
            <a:ext cx="618239" cy="457201"/>
          </a:xfrm>
          <a:prstGeom prst="rect">
            <a:avLst/>
          </a:prstGeom>
        </p:spPr>
      </p:pic>
      <p:cxnSp>
        <p:nvCxnSpPr>
          <p:cNvPr id="6" name="Straight Connector 6"/>
          <p:cNvCxnSpPr>
            <a:cxnSpLocks noChangeShapeType="1"/>
          </p:cNvCxnSpPr>
          <p:nvPr/>
        </p:nvCxnSpPr>
        <p:spPr bwMode="auto">
          <a:xfrm>
            <a:off x="1792289" y="1238338"/>
            <a:ext cx="8639175" cy="0"/>
          </a:xfrm>
          <a:prstGeom prst="line">
            <a:avLst/>
          </a:prstGeom>
          <a:ln>
            <a:headEnd/>
            <a:tailE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1765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3.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D6B813-4D67-4F41-901E-EE278B8CA007}">
  <ds:schemaRefs>
    <ds:schemaRef ds:uri="http://schemas.microsoft.com/sharepoint/v3/contenttype/forms"/>
  </ds:schemaRefs>
</ds:datastoreItem>
</file>

<file path=customXml/itemProps2.xml><?xml version="1.0" encoding="utf-8"?>
<ds:datastoreItem xmlns:ds="http://schemas.openxmlformats.org/officeDocument/2006/customXml" ds:itemID="{C838D099-2BEE-488C-80B3-6947A2EDAFB5}">
  <ds:schemaRef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d9d0f46b-f6a6-4db7-a277-b2edc3298236"/>
    <ds:schemaRef ds:uri="http://www.w3.org/XML/1998/namespace"/>
  </ds:schemaRefs>
</ds:datastoreItem>
</file>

<file path=customXml/itemProps3.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1674</TotalTime>
  <Words>215</Words>
  <Application>Microsoft Office PowerPoint</Application>
  <PresentationFormat>Widescreen</PresentationFormat>
  <Paragraphs>23</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Default Theme</vt:lpstr>
      <vt:lpstr>1 Topic Title         First slide 2 line 3 line 4 line</vt:lpstr>
      <vt:lpstr>Disclaimer – Content Slide</vt:lpstr>
      <vt:lpstr>Title of Slide – Content Slide </vt:lpstr>
      <vt:lpstr>Thank You</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 Torres</dc:creator>
  <cp:lastModifiedBy>Meredith Kaganovskiy</cp:lastModifiedBy>
  <cp:revision>168</cp:revision>
  <dcterms:created xsi:type="dcterms:W3CDTF">2014-10-03T12:08:30Z</dcterms:created>
  <dcterms:modified xsi:type="dcterms:W3CDTF">2020-04-30T15:13:56Z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