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70" r:id="rId5"/>
    <p:sldId id="278" r:id="rId6"/>
    <p:sldId id="279" r:id="rId7"/>
    <p:sldId id="28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396B"/>
    <a:srgbClr val="CB7E25"/>
    <a:srgbClr val="008CA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76" autoAdjust="0"/>
    <p:restoredTop sz="89565" autoAdjust="0"/>
  </p:normalViewPr>
  <p:slideViewPr>
    <p:cSldViewPr snapToGrid="0" snapToObjects="1" showGuides="1">
      <p:cViewPr varScale="1">
        <p:scale>
          <a:sx n="87" d="100"/>
          <a:sy n="87" d="100"/>
        </p:scale>
        <p:origin x="486" y="90"/>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793223664"/>
        <c:axId val="-793120224"/>
      </c:barChart>
      <c:catAx>
        <c:axId val="-793223664"/>
        <c:scaling>
          <c:orientation val="minMax"/>
        </c:scaling>
        <c:delete val="0"/>
        <c:axPos val="b"/>
        <c:numFmt formatCode="General" sourceLinked="0"/>
        <c:majorTickMark val="none"/>
        <c:minorTickMark val="none"/>
        <c:tickLblPos val="nextTo"/>
        <c:crossAx val="-793120224"/>
        <c:crosses val="autoZero"/>
        <c:auto val="1"/>
        <c:lblAlgn val="ctr"/>
        <c:lblOffset val="100"/>
        <c:noMultiLvlLbl val="0"/>
      </c:catAx>
      <c:valAx>
        <c:axId val="-793120224"/>
        <c:scaling>
          <c:orientation val="minMax"/>
        </c:scaling>
        <c:delete val="0"/>
        <c:axPos val="l"/>
        <c:numFmt formatCode="General" sourceLinked="1"/>
        <c:majorTickMark val="none"/>
        <c:minorTickMark val="none"/>
        <c:tickLblPos val="nextTo"/>
        <c:crossAx val="-79322366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4/5/2018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u="none" strike="noStrike" kern="1200" baseline="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47A48DA9-255D-4021-9152-50E7A9D6F49F}" type="slidenum">
              <a:rPr lang="en-US" smtClean="0"/>
              <a:t>1</a:t>
            </a:fld>
            <a:endParaRPr lang="en-US" dirty="0"/>
          </a:p>
        </p:txBody>
      </p:sp>
    </p:spTree>
    <p:extLst>
      <p:ext uri="{BB962C8B-B14F-4D97-AF65-F5344CB8AC3E}">
        <p14:creationId xmlns:p14="http://schemas.microsoft.com/office/powerpoint/2010/main" val="3875907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0" y="0"/>
            <a:ext cx="12209478" cy="6867832"/>
          </a:xfrm>
          <a:prstGeom prst="rect">
            <a:avLst/>
          </a:prstGeom>
        </p:spPr>
      </p:pic>
      <p:sp>
        <p:nvSpPr>
          <p:cNvPr id="10" name="Title 1"/>
          <p:cNvSpPr>
            <a:spLocks noGrp="1"/>
          </p:cNvSpPr>
          <p:nvPr>
            <p:ph type="ctrTitle" hasCustomPrompt="1"/>
          </p:nvPr>
        </p:nvSpPr>
        <p:spPr>
          <a:xfrm>
            <a:off x="353483" y="1681329"/>
            <a:ext cx="11363503" cy="2133601"/>
          </a:xfrm>
        </p:spPr>
        <p:txBody>
          <a:bodyPr>
            <a:normAutofit fontScale="90000"/>
          </a:bodyPr>
          <a:lstStyle>
            <a:lvl1pPr>
              <a:defRPr>
                <a:solidFill>
                  <a:srgbClr val="AE396B"/>
                </a:solidFill>
              </a:defRPr>
            </a:lvl1pPr>
          </a:lstStyle>
          <a:p>
            <a:r>
              <a:rPr lang="en-CA" dirty="0">
                <a:solidFill>
                  <a:srgbClr val="AE396B"/>
                </a:solidFill>
              </a:rPr>
              <a:t>1 Session Title</a:t>
            </a:r>
            <a:br>
              <a:rPr lang="en-CA" dirty="0">
                <a:solidFill>
                  <a:srgbClr val="AE396B"/>
                </a:solidFill>
              </a:rPr>
            </a:br>
            <a:r>
              <a:rPr lang="en-CA" dirty="0">
                <a:solidFill>
                  <a:srgbClr val="AE396B"/>
                </a:solidFill>
              </a:rPr>
              <a:t>2 line</a:t>
            </a:r>
            <a:br>
              <a:rPr lang="en-CA" dirty="0">
                <a:solidFill>
                  <a:srgbClr val="AE396B"/>
                </a:solidFill>
              </a:rPr>
            </a:br>
            <a:r>
              <a:rPr lang="en-CA" dirty="0">
                <a:solidFill>
                  <a:srgbClr val="AE396B"/>
                </a:solidFill>
              </a:rPr>
              <a:t>3 line</a:t>
            </a:r>
            <a:br>
              <a:rPr lang="en-CA" dirty="0">
                <a:solidFill>
                  <a:srgbClr val="AE396B"/>
                </a:solidFill>
              </a:rPr>
            </a:br>
            <a:r>
              <a:rPr lang="en-CA" dirty="0">
                <a:solidFill>
                  <a:srgbClr val="AE396B"/>
                </a:solidFill>
              </a:rPr>
              <a:t>4 line</a:t>
            </a:r>
          </a:p>
        </p:txBody>
      </p:sp>
      <p:sp>
        <p:nvSpPr>
          <p:cNvPr id="13" name="Subtitle 2"/>
          <p:cNvSpPr>
            <a:spLocks noGrp="1"/>
          </p:cNvSpPr>
          <p:nvPr>
            <p:ph type="subTitle" idx="1" hasCustomPrompt="1"/>
          </p:nvPr>
        </p:nvSpPr>
        <p:spPr>
          <a:xfrm>
            <a:off x="359835" y="4216078"/>
            <a:ext cx="7564965" cy="1923934"/>
          </a:xfrm>
        </p:spPr>
        <p:txBody>
          <a:bodyPr>
            <a:normAutofit/>
          </a:bodyPr>
          <a:lstStyle>
            <a:lvl1pPr marL="0" indent="0">
              <a:buNone/>
              <a:defRPr/>
            </a:lvl1pPr>
          </a:lstStyle>
          <a:p>
            <a:r>
              <a:rPr lang="en-US" b="1" dirty="0"/>
              <a:t>Presenter Name </a:t>
            </a:r>
          </a:p>
          <a:p>
            <a:r>
              <a:rPr lang="en-US" sz="2800" dirty="0"/>
              <a:t>Title</a:t>
            </a:r>
          </a:p>
          <a:p>
            <a:r>
              <a:rPr lang="en-US" sz="2800" dirty="0"/>
              <a:t>Organization</a:t>
            </a:r>
          </a:p>
        </p:txBody>
      </p:sp>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_FULL  No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99990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382128"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638" y="1104406"/>
            <a:ext cx="5299588"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5663381" y="1104406"/>
            <a:ext cx="5152105"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245806" y="334382"/>
            <a:ext cx="1055001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817"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1691169551"/>
              </p:ext>
            </p:extLst>
          </p:nvPr>
        </p:nvGraphicFramePr>
        <p:xfrm>
          <a:off x="1637615" y="3075041"/>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137650" y="334382"/>
            <a:ext cx="10677834"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7"/>
          <a:stretch>
            <a:fillRect/>
          </a:stretch>
        </p:blipFill>
        <p:spPr>
          <a:xfrm>
            <a:off x="11268" y="-1044"/>
            <a:ext cx="12193855" cy="6859043"/>
          </a:xfrm>
          <a:prstGeom prst="rect">
            <a:avLst/>
          </a:prstGeom>
        </p:spPr>
      </p:pic>
      <p:sp>
        <p:nvSpPr>
          <p:cNvPr id="3" name="Text Placeholder 2"/>
          <p:cNvSpPr>
            <a:spLocks noGrp="1"/>
          </p:cNvSpPr>
          <p:nvPr>
            <p:ph type="body" idx="1"/>
          </p:nvPr>
        </p:nvSpPr>
        <p:spPr>
          <a:xfrm>
            <a:off x="186812" y="1080655"/>
            <a:ext cx="10559846" cy="54485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206477" y="328796"/>
            <a:ext cx="10540181"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11159612" y="6449961"/>
            <a:ext cx="875072" cy="248837"/>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1000" smtClean="0">
                <a:solidFill>
                  <a:schemeClr val="bg1"/>
                </a:solidFill>
              </a:rPr>
              <a:pPr algn="ctr"/>
              <a:t>‹#›</a:t>
            </a:fld>
            <a:endParaRPr lang="en-US" sz="1000" dirty="0">
              <a:solidFill>
                <a:schemeClr val="bg1"/>
              </a:solidFill>
            </a:endParaRPr>
          </a:p>
        </p:txBody>
      </p:sp>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3" r:id="rId2"/>
    <p:sldLayoutId id="2147483742" r:id="rId3"/>
    <p:sldLayoutId id="2147483738" r:id="rId4"/>
    <p:sldLayoutId id="2147483740"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rgbClr val="008CA1"/>
          </a:solidFill>
          <a:latin typeface="Arial"/>
          <a:ea typeface="+mj-ea"/>
          <a:cs typeface="Arial"/>
        </a:defRPr>
      </a:lvl1pPr>
    </p:titleStyle>
    <p:bodyStyle>
      <a:lvl1pPr marL="457200" indent="-457200" algn="l" defTabSz="457200" rtl="0" eaLnBrk="1" latinLnBrk="0" hangingPunct="1">
        <a:spcBef>
          <a:spcPct val="20000"/>
        </a:spcBef>
        <a:buFontTx/>
        <a:buBlip>
          <a:blip r:embed="rId8"/>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0905" y="1572655"/>
            <a:ext cx="11363503" cy="2133601"/>
          </a:xfrm>
        </p:spPr>
        <p:txBody>
          <a:bodyPr>
            <a:normAutofit fontScale="90000"/>
          </a:bodyPr>
          <a:lstStyle/>
          <a:p>
            <a:pPr>
              <a:lnSpc>
                <a:spcPct val="100000"/>
              </a:lnSpc>
            </a:pPr>
            <a:r>
              <a:rPr lang="en-CA" dirty="0">
                <a:solidFill>
                  <a:srgbClr val="AE396B"/>
                </a:solidFill>
              </a:rPr>
              <a:t>1 Topic Title         First slide</a:t>
            </a:r>
            <a:br>
              <a:rPr lang="en-CA" dirty="0">
                <a:solidFill>
                  <a:srgbClr val="AE396B"/>
                </a:solidFill>
              </a:rPr>
            </a:br>
            <a:r>
              <a:rPr lang="en-CA" dirty="0">
                <a:solidFill>
                  <a:srgbClr val="AE396B"/>
                </a:solidFill>
              </a:rPr>
              <a:t>2 line</a:t>
            </a:r>
            <a:br>
              <a:rPr lang="en-CA" dirty="0">
                <a:solidFill>
                  <a:srgbClr val="AE396B"/>
                </a:solidFill>
              </a:rPr>
            </a:br>
            <a:r>
              <a:rPr lang="en-CA" dirty="0">
                <a:solidFill>
                  <a:srgbClr val="AE396B"/>
                </a:solidFill>
              </a:rPr>
              <a:t>3 line</a:t>
            </a:r>
            <a:br>
              <a:rPr lang="en-CA" dirty="0">
                <a:solidFill>
                  <a:srgbClr val="AE396B"/>
                </a:solidFill>
              </a:rPr>
            </a:br>
            <a:r>
              <a:rPr lang="en-CA" dirty="0">
                <a:solidFill>
                  <a:srgbClr val="AE396B"/>
                </a:solidFill>
              </a:rPr>
              <a:t>4 line</a:t>
            </a:r>
            <a:endParaRPr lang="en-US" dirty="0"/>
          </a:p>
        </p:txBody>
      </p:sp>
      <p:sp>
        <p:nvSpPr>
          <p:cNvPr id="3" name="Subtitle 2"/>
          <p:cNvSpPr>
            <a:spLocks noGrp="1"/>
          </p:cNvSpPr>
          <p:nvPr>
            <p:ph type="subTitle" idx="1"/>
          </p:nvPr>
        </p:nvSpPr>
        <p:spPr>
          <a:xfrm>
            <a:off x="337257" y="4021567"/>
            <a:ext cx="7564965" cy="1923934"/>
          </a:xfrm>
        </p:spPr>
        <p:txBody>
          <a:bodyPr/>
          <a:lstStyle/>
          <a:p>
            <a:r>
              <a:rPr lang="en-US" b="1" dirty="0"/>
              <a:t>Presenter Name </a:t>
            </a:r>
          </a:p>
          <a:p>
            <a:r>
              <a:rPr lang="en-US" dirty="0"/>
              <a:t>Title</a:t>
            </a:r>
          </a:p>
          <a:p>
            <a:r>
              <a:rPr lang="en-US" dirty="0"/>
              <a:t>Organization</a:t>
            </a:r>
          </a:p>
        </p:txBody>
      </p:sp>
      <p:pic>
        <p:nvPicPr>
          <p:cNvPr id="4" name="Picture 3" descr="Twitter_logo_blue.png"/>
          <p:cNvPicPr>
            <a:picLocks noChangeAspect="1"/>
          </p:cNvPicPr>
          <p:nvPr/>
        </p:nvPicPr>
        <p:blipFill>
          <a:blip r:embed="rId3" cstate="print"/>
          <a:stretch>
            <a:fillRect/>
          </a:stretch>
        </p:blipFill>
        <p:spPr>
          <a:xfrm>
            <a:off x="11098747" y="4036494"/>
            <a:ext cx="618239" cy="457201"/>
          </a:xfrm>
          <a:prstGeom prst="rect">
            <a:avLst/>
          </a:prstGeom>
        </p:spPr>
      </p:pic>
      <p:sp>
        <p:nvSpPr>
          <p:cNvPr id="5" name="Subtitle 2"/>
          <p:cNvSpPr txBox="1">
            <a:spLocks/>
          </p:cNvSpPr>
          <p:nvPr/>
        </p:nvSpPr>
        <p:spPr bwMode="auto">
          <a:xfrm>
            <a:off x="6657979" y="4045078"/>
            <a:ext cx="4281367" cy="49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0" indent="0" algn="l" rtl="0" eaLnBrk="0" fontAlgn="base" hangingPunct="0">
              <a:spcBef>
                <a:spcPct val="20000"/>
              </a:spcBef>
              <a:spcAft>
                <a:spcPct val="0"/>
              </a:spcAft>
              <a:buFontTx/>
              <a:buNone/>
              <a:defRPr sz="3200" b="0">
                <a:solidFill>
                  <a:srgbClr val="FFFFFF"/>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algn="r"/>
            <a:r>
              <a:rPr lang="en-US" sz="2000" i="1" kern="0" dirty="0">
                <a:solidFill>
                  <a:srgbClr val="20596D"/>
                </a:solidFill>
              </a:rPr>
              <a:t>Insert Twitter Handle here</a:t>
            </a:r>
          </a:p>
        </p:txBody>
      </p:sp>
    </p:spTree>
    <p:extLst>
      <p:ext uri="{BB962C8B-B14F-4D97-AF65-F5344CB8AC3E}">
        <p14:creationId xmlns:p14="http://schemas.microsoft.com/office/powerpoint/2010/main" val="252372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805" y="1036774"/>
            <a:ext cx="10019303" cy="5130140"/>
          </a:xfrm>
        </p:spPr>
        <p:txBody>
          <a:bodyPr>
            <a:normAutofit fontScale="92500" lnSpcReduction="10000"/>
          </a:bodyPr>
          <a:lstStyle/>
          <a:p>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pPr>
              <a:spcBef>
                <a:spcPts val="1800"/>
              </a:spcBef>
            </a:pPr>
            <a:r>
              <a:rPr lang="en-CA" dirty="0"/>
              <a:t>These PowerPoint slides are the intellectual property of the individual presenter and are protected under the copyright laws of the United States of America and other countries.  Used by permission.  All rights reserved. Drug Information Association, Drug Information Association Inc., DIA and DIA logo are registered trademarks.  All other trademarks are the property of their respective owners.</a:t>
            </a:r>
          </a:p>
          <a:p>
            <a:pPr marL="0" indent="0">
              <a:buNone/>
            </a:pPr>
            <a:endParaRPr lang="en-US" dirty="0"/>
          </a:p>
        </p:txBody>
      </p:sp>
      <p:sp>
        <p:nvSpPr>
          <p:cNvPr id="3" name="Title 2"/>
          <p:cNvSpPr>
            <a:spLocks noGrp="1"/>
          </p:cNvSpPr>
          <p:nvPr>
            <p:ph type="title"/>
          </p:nvPr>
        </p:nvSpPr>
        <p:spPr/>
        <p:txBody>
          <a:bodyPr/>
          <a:lstStyle/>
          <a:p>
            <a:r>
              <a:rPr lang="en-US" dirty="0"/>
              <a:t>Disclaimer – Content Slide</a:t>
            </a:r>
          </a:p>
        </p:txBody>
      </p:sp>
      <p:cxnSp>
        <p:nvCxnSpPr>
          <p:cNvPr id="4" name="Straight Connector 6"/>
          <p:cNvCxnSpPr>
            <a:cxnSpLocks noChangeShapeType="1"/>
          </p:cNvCxnSpPr>
          <p:nvPr/>
        </p:nvCxnSpPr>
        <p:spPr bwMode="auto">
          <a:xfrm>
            <a:off x="382128"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r>
              <a:rPr lang="en-US" u="sng" kern="0" dirty="0"/>
              <a:t>Minimum</a:t>
            </a:r>
            <a:r>
              <a:rPr lang="en-US" kern="0" dirty="0"/>
              <a:t> recommended font size of 28</a:t>
            </a:r>
          </a:p>
          <a:p>
            <a:r>
              <a:rPr lang="en-US" kern="0" dirty="0"/>
              <a:t>Maximum recommended number of lines to be displayed per page is 8</a:t>
            </a:r>
          </a:p>
          <a:p>
            <a:r>
              <a:rPr lang="en-US" kern="0" dirty="0"/>
              <a:t>Keep information on the screen and away from the edges.</a:t>
            </a:r>
            <a:r>
              <a:rPr lang="en-CA" kern="0" dirty="0"/>
              <a:t> </a:t>
            </a:r>
          </a:p>
          <a:p>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t>Title of Slide – Content Slide </a:t>
            </a:r>
          </a:p>
        </p:txBody>
      </p:sp>
      <p:cxnSp>
        <p:nvCxnSpPr>
          <p:cNvPr id="4" name="Straight Connector 6"/>
          <p:cNvCxnSpPr>
            <a:cxnSpLocks noChangeShapeType="1"/>
          </p:cNvCxnSpPr>
          <p:nvPr/>
        </p:nvCxnSpPr>
        <p:spPr bwMode="auto">
          <a:xfrm>
            <a:off x="481282"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EA65E0A-B9D4-4565-9985-92EA5667EE98}"/>
              </a:ext>
            </a:extLst>
          </p:cNvPr>
          <p:cNvPicPr>
            <a:picLocks noChangeAspect="1"/>
          </p:cNvPicPr>
          <p:nvPr/>
        </p:nvPicPr>
        <p:blipFill>
          <a:blip r:embed="rId2"/>
          <a:stretch>
            <a:fillRect/>
          </a:stretch>
        </p:blipFill>
        <p:spPr>
          <a:xfrm>
            <a:off x="0" y="0"/>
            <a:ext cx="12192000" cy="6858000"/>
          </a:xfrm>
          <a:prstGeom prst="rect">
            <a:avLst/>
          </a:prstGeom>
        </p:spPr>
      </p:pic>
      <p:sp>
        <p:nvSpPr>
          <p:cNvPr id="2" name="Content Placeholder 1"/>
          <p:cNvSpPr>
            <a:spLocks noGrp="1"/>
          </p:cNvSpPr>
          <p:nvPr>
            <p:ph idx="1"/>
          </p:nvPr>
        </p:nvSpPr>
        <p:spPr>
          <a:xfrm>
            <a:off x="609600" y="1092529"/>
            <a:ext cx="10208964" cy="5130140"/>
          </a:xfrm>
        </p:spPr>
        <p:txBody>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Twitter Handle</a:t>
            </a:r>
          </a:p>
          <a:p>
            <a:pPr>
              <a:buNone/>
            </a:pPr>
            <a:endParaRPr lang="en-CA" dirty="0"/>
          </a:p>
          <a:p>
            <a:pPr algn="r">
              <a:buNone/>
            </a:pPr>
            <a:endParaRPr lang="en-CA" i="1" dirty="0"/>
          </a:p>
          <a:p>
            <a:pPr algn="r">
              <a:buNone/>
            </a:pPr>
            <a:r>
              <a:rPr lang="en-CA" i="1" dirty="0">
                <a:solidFill>
                  <a:schemeClr val="tx1">
                    <a:lumMod val="75000"/>
                    <a:lumOff val="25000"/>
                  </a:schemeClr>
                </a:solidFill>
              </a:rPr>
              <a:t>Join the conversation #DIA2018</a:t>
            </a:r>
            <a:endParaRPr lang="en-US" dirty="0"/>
          </a:p>
        </p:txBody>
      </p:sp>
      <p:sp>
        <p:nvSpPr>
          <p:cNvPr id="3" name="Title 2"/>
          <p:cNvSpPr>
            <a:spLocks noGrp="1"/>
          </p:cNvSpPr>
          <p:nvPr>
            <p:ph type="title"/>
          </p:nvPr>
        </p:nvSpPr>
        <p:spPr/>
        <p:txBody>
          <a:bodyPr/>
          <a:lstStyle/>
          <a:p>
            <a:r>
              <a:rPr lang="en-US" dirty="0"/>
              <a:t>Thank You</a:t>
            </a:r>
          </a:p>
        </p:txBody>
      </p:sp>
      <p:pic>
        <p:nvPicPr>
          <p:cNvPr id="5" name="Picture 4" descr="Twitter_logo_blue.png"/>
          <p:cNvPicPr>
            <a:picLocks noChangeAspect="1"/>
          </p:cNvPicPr>
          <p:nvPr/>
        </p:nvPicPr>
        <p:blipFill>
          <a:blip r:embed="rId3" cstate="print"/>
          <a:stretch>
            <a:fillRect/>
          </a:stretch>
        </p:blipFill>
        <p:spPr>
          <a:xfrm>
            <a:off x="4963177" y="4656550"/>
            <a:ext cx="618239" cy="457201"/>
          </a:xfrm>
          <a:prstGeom prst="rect">
            <a:avLst/>
          </a:prstGeom>
        </p:spPr>
      </p:pic>
      <p:cxnSp>
        <p:nvCxnSpPr>
          <p:cNvPr id="6" name="Straight Connector 6"/>
          <p:cNvCxnSpPr>
            <a:cxnSpLocks noChangeShapeType="1"/>
          </p:cNvCxnSpPr>
          <p:nvPr/>
        </p:nvCxnSpPr>
        <p:spPr bwMode="auto">
          <a:xfrm>
            <a:off x="1792289" y="123833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9423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838D099-2BEE-488C-80B3-6947A2EDAFB5}">
  <ds:schemaRefs>
    <ds:schemaRef ds:uri="http://schemas.microsoft.com/office/2006/documentManagement/types"/>
    <ds:schemaRef ds:uri="http://schemas.microsoft.com/office/2006/metadata/properties"/>
    <ds:schemaRef ds:uri="http://www.w3.org/XML/1998/namespace"/>
    <ds:schemaRef ds:uri="http://purl.org/dc/dcmitype/"/>
    <ds:schemaRef ds:uri="http://purl.org/dc/elements/1.1/"/>
    <ds:schemaRef ds:uri="http://purl.org/dc/terms/"/>
    <ds:schemaRef ds:uri="http://schemas.microsoft.com/office/infopath/2007/PartnerControls"/>
    <ds:schemaRef ds:uri="http://schemas.openxmlformats.org/package/2006/metadata/core-properties"/>
    <ds:schemaRef ds:uri="d9d0f46b-f6a6-4db7-a277-b2edc3298236"/>
  </ds:schemaRefs>
</ds:datastoreItem>
</file>

<file path=customXml/itemProps2.xml><?xml version="1.0" encoding="utf-8"?>
<ds:datastoreItem xmlns:ds="http://schemas.openxmlformats.org/officeDocument/2006/customXml" ds:itemID="{1DD6B813-4D67-4F41-901E-EE278B8CA007}">
  <ds:schemaRefs>
    <ds:schemaRef ds:uri="http://schemas.microsoft.com/sharepoint/v3/contenttype/forms"/>
  </ds:schemaRefs>
</ds:datastoreItem>
</file>

<file path=customXml/itemProps3.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1530</TotalTime>
  <Words>222</Words>
  <Application>Microsoft Office PowerPoint</Application>
  <PresentationFormat>Widescreen</PresentationFormat>
  <Paragraphs>24</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1 Topic Title         First slide 2 line 3 line 4 line</vt:lpstr>
      <vt:lpstr>Disclaimer – Content Slide</vt:lpstr>
      <vt:lpstr>Title of Slide – Content Slide </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John Simpson</cp:lastModifiedBy>
  <cp:revision>149</cp:revision>
  <dcterms:created xsi:type="dcterms:W3CDTF">2014-10-03T12:08:30Z</dcterms:created>
  <dcterms:modified xsi:type="dcterms:W3CDTF">2018-04-05T15:49:49Z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