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7E25"/>
    <a:srgbClr val="008C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89599" autoAdjust="0"/>
  </p:normalViewPr>
  <p:slideViewPr>
    <p:cSldViewPr snapToGrid="0" snapToObjects="1" showGuides="1">
      <p:cViewPr varScale="1">
        <p:scale>
          <a:sx n="69" d="100"/>
          <a:sy n="69" d="100"/>
        </p:scale>
        <p:origin x="360" y="67"/>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85170432"/>
        <c:axId val="85291008"/>
      </c:barChart>
      <c:catAx>
        <c:axId val="85170432"/>
        <c:scaling>
          <c:orientation val="minMax"/>
        </c:scaling>
        <c:delete val="0"/>
        <c:axPos val="b"/>
        <c:numFmt formatCode="General" sourceLinked="0"/>
        <c:majorTickMark val="none"/>
        <c:minorTickMark val="none"/>
        <c:tickLblPos val="nextTo"/>
        <c:crossAx val="85291008"/>
        <c:crosses val="autoZero"/>
        <c:auto val="1"/>
        <c:lblAlgn val="ctr"/>
        <c:lblOffset val="100"/>
        <c:noMultiLvlLbl val="0"/>
      </c:catAx>
      <c:valAx>
        <c:axId val="85291008"/>
        <c:scaling>
          <c:orientation val="minMax"/>
        </c:scaling>
        <c:delete val="0"/>
        <c:axPos val="l"/>
        <c:numFmt formatCode="General" sourceLinked="1"/>
        <c:majorTickMark val="none"/>
        <c:minorTickMark val="none"/>
        <c:tickLblPos val="nextTo"/>
        <c:crossAx val="85170432"/>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5/3/2016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192000" cy="6858000"/>
          </a:xfrm>
          <a:prstGeom prst="rect">
            <a:avLst/>
          </a:prstGeom>
        </p:spPr>
      </p:pic>
      <p:sp>
        <p:nvSpPr>
          <p:cNvPr id="10" name="Title 1"/>
          <p:cNvSpPr>
            <a:spLocks noGrp="1"/>
          </p:cNvSpPr>
          <p:nvPr>
            <p:ph type="ctrTitle" hasCustomPrompt="1"/>
          </p:nvPr>
        </p:nvSpPr>
        <p:spPr>
          <a:xfrm>
            <a:off x="353483" y="1307703"/>
            <a:ext cx="11363503" cy="2133601"/>
          </a:xfrm>
        </p:spPr>
        <p:txBody>
          <a:bodyPr>
            <a:normAutofit fontScale="90000"/>
          </a:bodyPr>
          <a:lstStyle>
            <a:lvl1pPr>
              <a:defRPr/>
            </a:lvl1pPr>
          </a:lstStyle>
          <a:p>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p>
        </p:txBody>
      </p:sp>
      <p:sp>
        <p:nvSpPr>
          <p:cNvPr id="13" name="Subtitle 2"/>
          <p:cNvSpPr>
            <a:spLocks noGrp="1"/>
          </p:cNvSpPr>
          <p:nvPr>
            <p:ph type="subTitle" idx="1" hasCustomPrompt="1"/>
          </p:nvPr>
        </p:nvSpPr>
        <p:spPr>
          <a:xfrm>
            <a:off x="359835" y="3635974"/>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age_FULL BODY">
    <p:spTree>
      <p:nvGrpSpPr>
        <p:cNvPr id="1" name=""/>
        <p:cNvGrpSpPr/>
        <p:nvPr/>
      </p:nvGrpSpPr>
      <p:grpSpPr>
        <a:xfrm>
          <a:off x="0" y="0"/>
          <a:ext cx="0" cy="0"/>
          <a:chOff x="0" y="0"/>
          <a:chExt cx="0" cy="0"/>
        </a:xfrm>
      </p:grpSpPr>
      <p:sp>
        <p:nvSpPr>
          <p:cNvPr id="9" name="Content Placeholder 2"/>
          <p:cNvSpPr>
            <a:spLocks noGrp="1"/>
          </p:cNvSpPr>
          <p:nvPr>
            <p:ph idx="1"/>
          </p:nvPr>
        </p:nvSpPr>
        <p:spPr>
          <a:xfrm>
            <a:off x="609600" y="1092529"/>
            <a:ext cx="10972800" cy="51301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6"/>
            <a:ext cx="5486400" cy="5082640"/>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6366933" y="1104406"/>
            <a:ext cx="5486400" cy="5082641"/>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2941650231"/>
              </p:ext>
            </p:extLst>
          </p:nvPr>
        </p:nvGraphicFramePr>
        <p:xfrm>
          <a:off x="2709333" y="2514600"/>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609600" y="334382"/>
            <a:ext cx="10972800"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stretch>
            <a:fillRect/>
          </a:stretch>
        </p:blipFill>
        <p:spPr>
          <a:xfrm>
            <a:off x="18866" y="13062"/>
            <a:ext cx="12168779" cy="6844938"/>
          </a:xfrm>
          <a:prstGeom prst="rect">
            <a:avLst/>
          </a:prstGeom>
        </p:spPr>
      </p:pic>
      <p:sp>
        <p:nvSpPr>
          <p:cNvPr id="3" name="Text Placeholder 2"/>
          <p:cNvSpPr>
            <a:spLocks noGrp="1"/>
          </p:cNvSpPr>
          <p:nvPr>
            <p:ph type="body" idx="1"/>
          </p:nvPr>
        </p:nvSpPr>
        <p:spPr>
          <a:xfrm>
            <a:off x="609600" y="1080655"/>
            <a:ext cx="10972800" cy="51063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609600" y="328796"/>
            <a:ext cx="10972800"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513711" y="6503543"/>
            <a:ext cx="568504" cy="19525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5D59618B-9FF7-4719-B508-A5A3907F4343}" type="slidenum">
              <a:rPr lang="en-US" sz="900" smtClean="0">
                <a:solidFill>
                  <a:schemeClr val="tx1">
                    <a:lumMod val="60000"/>
                    <a:lumOff val="40000"/>
                  </a:schemeClr>
                </a:solidFill>
              </a:rPr>
              <a:pPr algn="l"/>
              <a:t>‹#›</a:t>
            </a:fld>
            <a:endParaRPr lang="en-US" sz="900" dirty="0">
              <a:solidFill>
                <a:schemeClr val="tx1">
                  <a:lumMod val="60000"/>
                  <a:lumOff val="40000"/>
                </a:schemeClr>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2" r:id="rId2"/>
    <p:sldLayoutId id="2147483738" r:id="rId3"/>
    <p:sldLayoutId id="2147483740"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008CA1"/>
          </a:solidFill>
          <a:latin typeface="Arial"/>
          <a:ea typeface="+mj-ea"/>
          <a:cs typeface="Arial"/>
        </a:defRPr>
      </a:lvl1pPr>
    </p:titleStyle>
    <p:bodyStyle>
      <a:lvl1pPr marL="457200" indent="-457200" algn="l" defTabSz="457200" rtl="0" eaLnBrk="1" latinLnBrk="0" hangingPunct="1">
        <a:spcBef>
          <a:spcPct val="20000"/>
        </a:spcBef>
        <a:buFontTx/>
        <a:buBlip>
          <a:blip r:embed="rId7"/>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05" y="1330281"/>
            <a:ext cx="11363503" cy="2133601"/>
          </a:xfrm>
        </p:spPr>
        <p:txBody>
          <a:bodyPr>
            <a:normAutofit fontScale="90000"/>
          </a:bodyPr>
          <a:lstStyle/>
          <a:p>
            <a:pPr>
              <a:lnSpc>
                <a:spcPct val="100000"/>
              </a:lnSpc>
            </a:pPr>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endParaRPr lang="en-US" dirty="0"/>
          </a:p>
        </p:txBody>
      </p:sp>
      <p:sp>
        <p:nvSpPr>
          <p:cNvPr id="3" name="Subtitle 2"/>
          <p:cNvSpPr>
            <a:spLocks noGrp="1"/>
          </p:cNvSpPr>
          <p:nvPr>
            <p:ph type="subTitle" idx="1"/>
          </p:nvPr>
        </p:nvSpPr>
        <p:spPr>
          <a:xfrm>
            <a:off x="337257" y="3635974"/>
            <a:ext cx="7564965" cy="1923934"/>
          </a:xfrm>
        </p:spPr>
        <p:txBody>
          <a:bodyPr/>
          <a:lstStyle/>
          <a:p>
            <a:r>
              <a:rPr lang="en-US" b="1" dirty="0"/>
              <a:t>Presenter Name </a:t>
            </a:r>
          </a:p>
          <a:p>
            <a:r>
              <a:rPr lang="en-US" dirty="0"/>
              <a:t>Title</a:t>
            </a:r>
          </a:p>
          <a:p>
            <a:r>
              <a:rPr lang="en-US" dirty="0"/>
              <a:t>Organization</a:t>
            </a:r>
          </a:p>
        </p:txBody>
      </p:sp>
      <p:pic>
        <p:nvPicPr>
          <p:cNvPr id="4" name="Picture 3" descr="Twitter_logo_blue.png"/>
          <p:cNvPicPr>
            <a:picLocks noChangeAspect="1"/>
          </p:cNvPicPr>
          <p:nvPr/>
        </p:nvPicPr>
        <p:blipFill>
          <a:blip r:embed="rId3" cstate="print"/>
          <a:stretch>
            <a:fillRect/>
          </a:stretch>
        </p:blipFill>
        <p:spPr>
          <a:xfrm>
            <a:off x="11098747" y="3705984"/>
            <a:ext cx="618239" cy="457201"/>
          </a:xfrm>
          <a:prstGeom prst="rect">
            <a:avLst/>
          </a:prstGeom>
        </p:spPr>
      </p:pic>
      <p:sp>
        <p:nvSpPr>
          <p:cNvPr id="5" name="Subtitle 2"/>
          <p:cNvSpPr txBox="1">
            <a:spLocks/>
          </p:cNvSpPr>
          <p:nvPr/>
        </p:nvSpPr>
        <p:spPr bwMode="auto">
          <a:xfrm>
            <a:off x="6657979" y="3714568"/>
            <a:ext cx="4281367" cy="493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Tx/>
              <a:buNone/>
              <a:defRPr sz="3200" b="0">
                <a:solidFill>
                  <a:srgbClr val="FFFFFF"/>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a:lstStyle>
          <a:p>
            <a:pPr algn="r"/>
            <a:r>
              <a:rPr lang="en-US" sz="2000" i="1" kern="0" dirty="0">
                <a:solidFill>
                  <a:srgbClr val="20596D"/>
                </a:solidFill>
              </a:rPr>
              <a:t>Insert Twitter Handle here</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1262731"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pPr>
              <a:spcBef>
                <a:spcPts val="1800"/>
              </a:spcBef>
            </a:pPr>
            <a:r>
              <a:rPr lang="en-CA" dirty="0"/>
              <a:t>These PowerPoint slides are the intellectual property of the individual presenter and are protected under the copyright laws of the United States of America and other countries.  Used by permission.  All rights reserved. Drug Information Association, Drug Information Association Inc., DIA and DIA logo are registered trademarks.  All other trademarks are the property of their respective owners.</a:t>
            </a:r>
          </a:p>
          <a:p>
            <a:pPr marL="0" indent="0">
              <a:buNone/>
            </a:pPr>
            <a:endParaRPr lang="en-US" dirty="0"/>
          </a:p>
        </p:txBody>
      </p:sp>
      <p:sp>
        <p:nvSpPr>
          <p:cNvPr id="3" name="Title 2"/>
          <p:cNvSpPr>
            <a:spLocks noGrp="1"/>
          </p:cNvSpPr>
          <p:nvPr>
            <p:ph type="title"/>
          </p:nvPr>
        </p:nvSpPr>
        <p:spPr/>
        <p:txBody>
          <a:bodyPr/>
          <a:lstStyle/>
          <a:p>
            <a:r>
              <a:rPr lang="en-US" dirty="0"/>
              <a:t>Disclaimer</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a:t>
            </a:r>
          </a:p>
        </p:txBody>
      </p:sp>
      <p:cxnSp>
        <p:nvCxnSpPr>
          <p:cNvPr id="4"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#DIA2016</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2" cstate="print"/>
          <a:stretch>
            <a:fillRect/>
          </a:stretch>
        </p:blipFill>
        <p:spPr>
          <a:xfrm>
            <a:off x="5668256" y="4656550"/>
            <a:ext cx="618239" cy="457201"/>
          </a:xfrm>
          <a:prstGeom prst="rect">
            <a:avLst/>
          </a:prstGeom>
        </p:spPr>
      </p:pic>
      <p:cxnSp>
        <p:nvCxnSpPr>
          <p:cNvPr id="6" name="Straight Connector 6"/>
          <p:cNvCxnSpPr>
            <a:cxnSpLocks noChangeShapeType="1"/>
          </p:cNvCxnSpPr>
          <p:nvPr/>
        </p:nvCxnSpPr>
        <p:spPr bwMode="auto">
          <a:xfrm>
            <a:off x="1792289"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8D099-2BEE-488C-80B3-6947A2EDAFB5}">
  <ds:schemaRefs>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d9d0f46b-f6a6-4db7-a277-b2edc329823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1249</TotalTime>
  <Words>208</Words>
  <Application>Microsoft Office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Session Title 2 line 3 line 4 line</vt:lpstr>
      <vt:lpstr>Disclaimer</vt:lpstr>
      <vt:lpstr>Title of Slide</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121</cp:revision>
  <dcterms:created xsi:type="dcterms:W3CDTF">2014-10-03T12:08:30Z</dcterms:created>
  <dcterms:modified xsi:type="dcterms:W3CDTF">2016-05-03T21:09:23Z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