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11"/>
  </p:notesMasterIdLst>
  <p:sldIdLst>
    <p:sldId id="274" r:id="rId5"/>
    <p:sldId id="283" r:id="rId6"/>
    <p:sldId id="282" r:id="rId7"/>
    <p:sldId id="279" r:id="rId8"/>
    <p:sldId id="275" r:id="rId9"/>
    <p:sldId id="28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E396B"/>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2E6132-23FE-FA44-B1BA-D97D54AAB76F}" v="3" dt="2026-02-09T16:40:43.1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00" autoAdjust="0"/>
    <p:restoredTop sz="89523" autoAdjust="0"/>
  </p:normalViewPr>
  <p:slideViewPr>
    <p:cSldViewPr snapToGrid="0" snapToObjects="1" showGuides="1">
      <p:cViewPr varScale="1">
        <p:scale>
          <a:sx n="99" d="100"/>
          <a:sy n="99" d="100"/>
        </p:scale>
        <p:origin x="804" y="78"/>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Shell" userId="5c7b037f-d331-4647-b9f7-8934e64ac0da" providerId="ADAL" clId="{03D7E584-5835-5F2E-8D07-DDB194AC5685}"/>
    <pc:docChg chg="custSel modMainMaster">
      <pc:chgData name="Monica Shell" userId="5c7b037f-d331-4647-b9f7-8934e64ac0da" providerId="ADAL" clId="{03D7E584-5835-5F2E-8D07-DDB194AC5685}" dt="2026-02-09T16:40:47.521" v="10" actId="14100"/>
      <pc:docMkLst>
        <pc:docMk/>
      </pc:docMkLst>
      <pc:sldMasterChg chg="addSp delSp modSp mod modSldLayout">
        <pc:chgData name="Monica Shell" userId="5c7b037f-d331-4647-b9f7-8934e64ac0da" providerId="ADAL" clId="{03D7E584-5835-5F2E-8D07-DDB194AC5685}" dt="2026-02-09T16:40:47.521" v="10" actId="14100"/>
        <pc:sldMasterMkLst>
          <pc:docMk/>
          <pc:sldMasterMk cId="1166784625" sldId="2147483732"/>
        </pc:sldMasterMkLst>
        <pc:picChg chg="add mod">
          <ac:chgData name="Monica Shell" userId="5c7b037f-d331-4647-b9f7-8934e64ac0da" providerId="ADAL" clId="{03D7E584-5835-5F2E-8D07-DDB194AC5685}" dt="2026-02-09T16:40:47.521" v="10" actId="14100"/>
          <ac:picMkLst>
            <pc:docMk/>
            <pc:sldMasterMk cId="1166784625" sldId="2147483732"/>
            <ac:picMk id="3" creationId="{7F257C3C-0FD4-ECE2-26DA-FB9F427275EB}"/>
          </ac:picMkLst>
        </pc:picChg>
        <pc:picChg chg="del">
          <ac:chgData name="Monica Shell" userId="5c7b037f-d331-4647-b9f7-8934e64ac0da" providerId="ADAL" clId="{03D7E584-5835-5F2E-8D07-DDB194AC5685}" dt="2026-02-09T16:40:39.759" v="6" actId="478"/>
          <ac:picMkLst>
            <pc:docMk/>
            <pc:sldMasterMk cId="1166784625" sldId="2147483732"/>
            <ac:picMk id="5" creationId="{65123EC4-A235-3AF0-0AAF-E38974BC2B5A}"/>
          </ac:picMkLst>
        </pc:picChg>
        <pc:sldLayoutChg chg="addSp delSp modSp mod">
          <pc:chgData name="Monica Shell" userId="5c7b037f-d331-4647-b9f7-8934e64ac0da" providerId="ADAL" clId="{03D7E584-5835-5F2E-8D07-DDB194AC5685}" dt="2026-02-09T16:40:28.190" v="5" actId="167"/>
          <pc:sldLayoutMkLst>
            <pc:docMk/>
            <pc:sldMasterMk cId="1166784625" sldId="2147483732"/>
            <pc:sldLayoutMk cId="3687077269" sldId="2147483733"/>
          </pc:sldLayoutMkLst>
          <pc:picChg chg="add mod">
            <ac:chgData name="Monica Shell" userId="5c7b037f-d331-4647-b9f7-8934e64ac0da" providerId="ADAL" clId="{03D7E584-5835-5F2E-8D07-DDB194AC5685}" dt="2026-02-09T16:40:28.190" v="5" actId="167"/>
            <ac:picMkLst>
              <pc:docMk/>
              <pc:sldMasterMk cId="1166784625" sldId="2147483732"/>
              <pc:sldLayoutMk cId="3687077269" sldId="2147483733"/>
              <ac:picMk id="3" creationId="{FD5FC756-9674-83C6-0F16-78F0629CC819}"/>
            </ac:picMkLst>
          </pc:picChg>
          <pc:picChg chg="del">
            <ac:chgData name="Monica Shell" userId="5c7b037f-d331-4647-b9f7-8934e64ac0da" providerId="ADAL" clId="{03D7E584-5835-5F2E-8D07-DDB194AC5685}" dt="2026-02-09T16:40:01.567" v="0" actId="478"/>
            <ac:picMkLst>
              <pc:docMk/>
              <pc:sldMasterMk cId="1166784625" sldId="2147483732"/>
              <pc:sldLayoutMk cId="3687077269" sldId="2147483733"/>
              <ac:picMk id="4" creationId="{0C58D014-EB95-ED22-6E49-255C058E503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3/2/2026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A48DA9-255D-4021-9152-50E7A9D6F49F}" type="slidenum">
              <a:rPr lang="en-US" smtClean="0"/>
              <a:t>2</a:t>
            </a:fld>
            <a:endParaRPr lang="en-US"/>
          </a:p>
        </p:txBody>
      </p:sp>
    </p:spTree>
    <p:extLst>
      <p:ext uri="{BB962C8B-B14F-4D97-AF65-F5344CB8AC3E}">
        <p14:creationId xmlns:p14="http://schemas.microsoft.com/office/powerpoint/2010/main" val="14955488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3" name="Picture 2" descr="A close-up of a cell phone screen&#10;&#10;AI-generated content may be incorrect.">
            <a:extLst>
              <a:ext uri="{FF2B5EF4-FFF2-40B4-BE49-F238E27FC236}">
                <a16:creationId xmlns:a16="http://schemas.microsoft.com/office/drawing/2014/main" id="{FD5FC756-9674-83C6-0F16-78F0629CC819}"/>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3" name="Subtitle 2"/>
          <p:cNvSpPr>
            <a:spLocks noGrp="1"/>
          </p:cNvSpPr>
          <p:nvPr>
            <p:ph type="subTitle" idx="1" hasCustomPrompt="1"/>
          </p:nvPr>
        </p:nvSpPr>
        <p:spPr>
          <a:xfrm>
            <a:off x="436035" y="4126046"/>
            <a:ext cx="11313356" cy="1923934"/>
          </a:xfrm>
          <a:prstGeom prst="rect">
            <a:avLst/>
          </a:prstGeom>
        </p:spPr>
        <p:txBody>
          <a:bodyPr>
            <a:normAutofit/>
          </a:bodyPr>
          <a:lstStyle>
            <a:lvl1pPr marL="0" indent="0" algn="ctr">
              <a:buNone/>
              <a:defRPr/>
            </a:lvl1pPr>
          </a:lstStyle>
          <a:p>
            <a:r>
              <a:rPr lang="en-US" b="1" dirty="0"/>
              <a:t>Presenter Name </a:t>
            </a:r>
          </a:p>
          <a:p>
            <a:r>
              <a:rPr lang="en-US" sz="2800" dirty="0"/>
              <a:t>Title</a:t>
            </a:r>
          </a:p>
          <a:p>
            <a:r>
              <a:rPr lang="en-US" sz="2800" dirty="0"/>
              <a:t>Organization</a:t>
            </a:r>
          </a:p>
        </p:txBody>
      </p:sp>
      <p:sp>
        <p:nvSpPr>
          <p:cNvPr id="7" name="Content Placeholder 6">
            <a:extLst>
              <a:ext uri="{FF2B5EF4-FFF2-40B4-BE49-F238E27FC236}">
                <a16:creationId xmlns:a16="http://schemas.microsoft.com/office/drawing/2014/main" id="{C441EB36-A152-B0B0-7BAC-8642A66C85D8}"/>
              </a:ext>
            </a:extLst>
          </p:cNvPr>
          <p:cNvSpPr>
            <a:spLocks noGrp="1"/>
          </p:cNvSpPr>
          <p:nvPr>
            <p:ph sz="quarter" idx="10" hasCustomPrompt="1"/>
          </p:nvPr>
        </p:nvSpPr>
        <p:spPr>
          <a:xfrm>
            <a:off x="436035" y="2028899"/>
            <a:ext cx="11312525" cy="1922462"/>
          </a:xfrm>
          <a:prstGeom prst="rect">
            <a:avLst/>
          </a:prstGeom>
        </p:spPr>
        <p:txBody>
          <a:bodyPr/>
          <a:lstStyle>
            <a:lvl1pPr algn="ctr">
              <a:buFont typeface="Arial" panose="020B0604020202020204" pitchFamily="34" charset="0"/>
              <a:buNone/>
              <a:defRPr sz="4400" b="1">
                <a:solidFill>
                  <a:srgbClr val="008CA1"/>
                </a:solidFill>
              </a:defRPr>
            </a:lvl1pPr>
          </a:lstStyle>
          <a:p>
            <a:pPr lvl="0"/>
            <a:r>
              <a:rPr lang="en-US" dirty="0"/>
              <a:t>Presentation Title</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1390C13-DCA2-CDC4-8A1A-2B5193CC7207}"/>
              </a:ext>
            </a:extLst>
          </p:cNvPr>
          <p:cNvSpPr>
            <a:spLocks noGrp="1"/>
          </p:cNvSpPr>
          <p:nvPr>
            <p:ph sz="quarter" idx="11"/>
          </p:nvPr>
        </p:nvSpPr>
        <p:spPr>
          <a:xfrm>
            <a:off x="350106" y="1289006"/>
            <a:ext cx="10242549" cy="5471389"/>
          </a:xfrm>
          <a:prstGeom prst="rect">
            <a:avLst/>
          </a:prstGeom>
        </p:spPr>
        <p:txBody>
          <a:bodyPr/>
          <a:lstStyle>
            <a:lvl1pPr marL="457200" indent="-457200">
              <a:buClr>
                <a:schemeClr val="accent2"/>
              </a:buClr>
              <a:buFont typeface="System Font Regular"/>
              <a:buChar char="►"/>
              <a:defRPr>
                <a:solidFill>
                  <a:srgbClr val="008CA1"/>
                </a:solidFill>
              </a:defRPr>
            </a:lvl1pPr>
            <a:lvl2pPr marL="742950" indent="-28575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marL="457200" indent="-457200">
              <a:buClr>
                <a:schemeClr val="accent2"/>
              </a:buClr>
              <a:buFont typeface="System Font Regular"/>
              <a:buChar char="►"/>
            </a:pPr>
            <a:r>
              <a:rPr lang="en-US" dirty="0"/>
              <a:t>Click to edit Master text styles</a:t>
            </a:r>
          </a:p>
          <a:p>
            <a:pPr marL="742950" lvl="1" indent="-285750">
              <a:buClr>
                <a:schemeClr val="accent2"/>
              </a:buClr>
              <a:buFont typeface="Arial" panose="020B0604020202020204" pitchFamily="34" charset="0"/>
              <a:buChar char="•"/>
            </a:pPr>
            <a:r>
              <a:rPr lang="en-US" dirty="0"/>
              <a:t>Second level</a:t>
            </a:r>
          </a:p>
          <a:p>
            <a:pPr marL="1143000" lvl="2" indent="-228600">
              <a:buClr>
                <a:schemeClr val="accent2"/>
              </a:buClr>
              <a:buFont typeface="Arial" panose="020B0604020202020204" pitchFamily="34" charset="0"/>
              <a:buChar char="•"/>
            </a:pPr>
            <a:r>
              <a:rPr lang="en-US" dirty="0"/>
              <a:t>Third level</a:t>
            </a:r>
          </a:p>
          <a:p>
            <a:pPr marL="1600200" lvl="3" indent="-228600">
              <a:buClr>
                <a:schemeClr val="accent2"/>
              </a:buClr>
              <a:buFont typeface="Arial" panose="020B0604020202020204" pitchFamily="34" charset="0"/>
              <a:buChar char="•"/>
            </a:pPr>
            <a:r>
              <a:rPr lang="en-US" dirty="0"/>
              <a:t>Fourth level</a:t>
            </a:r>
          </a:p>
          <a:p>
            <a:pPr marL="2057400" lvl="4" indent="-228600">
              <a:buClr>
                <a:schemeClr val="accent2"/>
              </a:buClr>
              <a:buFont typeface="Arial" panose="020B0604020202020204" pitchFamily="34" charset="0"/>
              <a:buChar char="•"/>
            </a:pPr>
            <a:r>
              <a:rPr lang="en-US" dirty="0"/>
              <a:t>Fifth level</a:t>
            </a:r>
          </a:p>
        </p:txBody>
      </p:sp>
      <p:sp>
        <p:nvSpPr>
          <p:cNvPr id="8" name="Content Placeholder 7">
            <a:extLst>
              <a:ext uri="{FF2B5EF4-FFF2-40B4-BE49-F238E27FC236}">
                <a16:creationId xmlns:a16="http://schemas.microsoft.com/office/drawing/2014/main" id="{B6DEC395-D7C4-5B02-80AE-A68DB10AF5E1}"/>
              </a:ext>
            </a:extLst>
          </p:cNvPr>
          <p:cNvSpPr>
            <a:spLocks noGrp="1"/>
          </p:cNvSpPr>
          <p:nvPr>
            <p:ph sz="quarter" idx="12" hasCustomPrompt="1"/>
          </p:nvPr>
        </p:nvSpPr>
        <p:spPr>
          <a:xfrm>
            <a:off x="350837" y="287338"/>
            <a:ext cx="10241817" cy="574811"/>
          </a:xfrm>
          <a:prstGeom prst="rect">
            <a:avLst/>
          </a:prstGeom>
        </p:spPr>
        <p:txBody>
          <a:bodyPr/>
          <a:lstStyle>
            <a:lvl1pPr>
              <a:buNone/>
              <a:defRPr sz="3200">
                <a:solidFill>
                  <a:srgbClr val="008CA1"/>
                </a:solidFill>
              </a:defRPr>
            </a:lvl1pPr>
          </a:lstStyle>
          <a:p>
            <a:r>
              <a:rPr lang="en-US" dirty="0">
                <a:solidFill>
                  <a:schemeClr val="accent2"/>
                </a:solidFill>
              </a:rPr>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rgbClr val="008CA1"/>
                </a:solidFill>
              </a:defRPr>
            </a:lvl1p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10120409" cy="1"/>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5401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pic>
        <p:nvPicPr>
          <p:cNvPr id="3" name="Picture 2" descr="A white background with black and white clouds&#10;&#10;AI-generated content may be incorrect.">
            <a:extLst>
              <a:ext uri="{FF2B5EF4-FFF2-40B4-BE49-F238E27FC236}">
                <a16:creationId xmlns:a16="http://schemas.microsoft.com/office/drawing/2014/main" id="{7F257C3C-0FD4-ECE2-26DA-FB9F427275EB}"/>
              </a:ext>
            </a:extLst>
          </p:cNvPr>
          <p:cNvPicPr>
            <a:picLocks noChangeAspect="1"/>
          </p:cNvPicPr>
          <p:nvPr userDrawn="1"/>
        </p:nvPicPr>
        <p:blipFill>
          <a:blip r:embed="rId5"/>
          <a:stretch>
            <a:fillRect/>
          </a:stretch>
        </p:blipFill>
        <p:spPr>
          <a:xfrm>
            <a:off x="0" y="0"/>
            <a:ext cx="12192000" cy="6858000"/>
          </a:xfrm>
          <a:prstGeom prst="rect">
            <a:avLst/>
          </a:prstGeom>
        </p:spPr>
      </p:pic>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4"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6"/>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C3092CC-37D9-4400-F81F-6488448415D9}"/>
              </a:ext>
            </a:extLst>
          </p:cNvPr>
          <p:cNvSpPr>
            <a:spLocks noGrp="1"/>
          </p:cNvSpPr>
          <p:nvPr>
            <p:ph type="subTitle" idx="1"/>
          </p:nvPr>
        </p:nvSpPr>
        <p:spPr/>
        <p:txBody>
          <a:bodyPr/>
          <a:lstStyle/>
          <a:p>
            <a:endParaRPr lang="en-US" dirty="0"/>
          </a:p>
        </p:txBody>
      </p:sp>
      <p:sp>
        <p:nvSpPr>
          <p:cNvPr id="3" name="Content Placeholder 2">
            <a:extLst>
              <a:ext uri="{FF2B5EF4-FFF2-40B4-BE49-F238E27FC236}">
                <a16:creationId xmlns:a16="http://schemas.microsoft.com/office/drawing/2014/main" id="{570A4DB1-CE0C-ED7C-8B40-FA5EF505286E}"/>
              </a:ext>
            </a:extLst>
          </p:cNvPr>
          <p:cNvSpPr>
            <a:spLocks noGrp="1"/>
          </p:cNvSpPr>
          <p:nvPr>
            <p:ph sz="quarter" idx="10"/>
          </p:nvPr>
        </p:nvSpPr>
        <p:spPr/>
        <p:txBody>
          <a:bodyPr/>
          <a:lstStyle/>
          <a:p>
            <a:endParaRPr lang="en-US" dirty="0"/>
          </a:p>
        </p:txBody>
      </p:sp>
    </p:spTree>
    <p:extLst>
      <p:ext uri="{BB962C8B-B14F-4D97-AF65-F5344CB8AC3E}">
        <p14:creationId xmlns:p14="http://schemas.microsoft.com/office/powerpoint/2010/main" val="939794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2128" y="1180465"/>
            <a:ext cx="10138980" cy="5130140"/>
          </a:xfrm>
        </p:spPr>
        <p:txBody>
          <a:bodyPr>
            <a:normAutofit fontScale="92500" lnSpcReduction="10000"/>
          </a:bodyPr>
          <a:lstStyle/>
          <a:p>
            <a:pPr>
              <a:buClr>
                <a:srgbClr val="008CA1"/>
              </a:buClr>
              <a:buFont typeface="Arial" panose="020B0604020202020204" pitchFamily="34" charset="0"/>
              <a:buChar char="•"/>
            </a:pPr>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buClr>
                <a:srgbClr val="008CA1"/>
              </a:buClr>
              <a:buFont typeface="Arial" panose="020B0604020202020204" pitchFamily="34" charset="0"/>
              <a:buChar char="•"/>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Disclaimer</a:t>
            </a:r>
          </a:p>
        </p:txBody>
      </p:sp>
      <p:cxnSp>
        <p:nvCxnSpPr>
          <p:cNvPr id="4" name="Straight Connector 6"/>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6927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72084-AF89-AC23-3DB2-FCFFC989A2D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CE863B-57EC-1A1F-59F3-A50DA3AD1471}"/>
              </a:ext>
            </a:extLst>
          </p:cNvPr>
          <p:cNvSpPr>
            <a:spLocks noGrp="1"/>
          </p:cNvSpPr>
          <p:nvPr>
            <p:ph idx="1"/>
          </p:nvPr>
        </p:nvSpPr>
        <p:spPr>
          <a:xfrm>
            <a:off x="501805" y="1036774"/>
            <a:ext cx="10019303" cy="5130140"/>
          </a:xfrm>
        </p:spPr>
        <p:txBody>
          <a:bodyPr>
            <a:normAutofit/>
          </a:bodyPr>
          <a:lstStyle/>
          <a:p>
            <a:pPr marL="0" indent="0">
              <a:buNone/>
            </a:pPr>
            <a:r>
              <a:rPr lang="en-CA" sz="2400" i="1" dirty="0">
                <a:solidFill>
                  <a:srgbClr val="FF0000"/>
                </a:solidFill>
                <a:highlight>
                  <a:srgbClr val="FFFF00"/>
                </a:highlight>
              </a:rPr>
              <a:t>If Artificial Intelligence (AI) is used in the development of this presentation, please include the following (please remove this line from final presentation):</a:t>
            </a:r>
          </a:p>
          <a:p>
            <a:pPr marL="0" indent="0">
              <a:buNone/>
            </a:pPr>
            <a:endParaRPr lang="en-CA" sz="2400" dirty="0"/>
          </a:p>
          <a:p>
            <a:pPr marL="0" indent="0">
              <a:buNone/>
            </a:pPr>
            <a:r>
              <a:rPr lang="en-CA" sz="2400" dirty="0"/>
              <a:t>Artificial Intelligence (AI) was used in the development of this presentation:</a:t>
            </a:r>
          </a:p>
          <a:p>
            <a:pPr>
              <a:buFont typeface="Arial" panose="020B0604020202020204" pitchFamily="34" charset="0"/>
              <a:buChar char="•"/>
            </a:pPr>
            <a:r>
              <a:rPr lang="en-CA" sz="2400" dirty="0"/>
              <a:t>Name of the AI application used:</a:t>
            </a:r>
          </a:p>
          <a:p>
            <a:pPr>
              <a:buFont typeface="Arial" panose="020B0604020202020204" pitchFamily="34" charset="0"/>
              <a:buChar char="•"/>
            </a:pPr>
            <a:r>
              <a:rPr lang="en-CA" sz="2400" dirty="0"/>
              <a:t>The purpose for which the AI application was used:</a:t>
            </a:r>
          </a:p>
          <a:p>
            <a:pPr>
              <a:buFont typeface="Arial" panose="020B0604020202020204" pitchFamily="34" charset="0"/>
              <a:buChar char="•"/>
            </a:pPr>
            <a:r>
              <a:rPr lang="en-CA" sz="2400" dirty="0"/>
              <a:t>The version of the AI application:</a:t>
            </a:r>
          </a:p>
          <a:p>
            <a:pPr>
              <a:buFont typeface="Arial" panose="020B0604020202020204" pitchFamily="34" charset="0"/>
              <a:buChar char="•"/>
            </a:pPr>
            <a:r>
              <a:rPr lang="en-CA" sz="2400" dirty="0"/>
              <a:t>The date the AI application was used: </a:t>
            </a:r>
          </a:p>
          <a:p>
            <a:pPr marL="0" indent="0">
              <a:buNone/>
            </a:pPr>
            <a:endParaRPr lang="en-US" dirty="0"/>
          </a:p>
        </p:txBody>
      </p:sp>
      <p:sp>
        <p:nvSpPr>
          <p:cNvPr id="3" name="Title 2">
            <a:extLst>
              <a:ext uri="{FF2B5EF4-FFF2-40B4-BE49-F238E27FC236}">
                <a16:creationId xmlns:a16="http://schemas.microsoft.com/office/drawing/2014/main" id="{DFD3296E-F5E8-EB0C-87E1-6E6ADB8BBA7C}"/>
              </a:ext>
            </a:extLst>
          </p:cNvPr>
          <p:cNvSpPr>
            <a:spLocks noGrp="1"/>
          </p:cNvSpPr>
          <p:nvPr>
            <p:ph type="title"/>
          </p:nvPr>
        </p:nvSpPr>
        <p:spPr/>
        <p:txBody>
          <a:bodyPr>
            <a:normAutofit/>
          </a:bodyPr>
          <a:lstStyle/>
          <a:p>
            <a:r>
              <a:rPr lang="en-US" dirty="0">
                <a:solidFill>
                  <a:srgbClr val="008CA1"/>
                </a:solidFill>
              </a:rPr>
              <a:t>AI Usage Acknowledgement - Slide</a:t>
            </a:r>
          </a:p>
        </p:txBody>
      </p:sp>
      <p:cxnSp>
        <p:nvCxnSpPr>
          <p:cNvPr id="4" name="Straight Connector 6">
            <a:extLst>
              <a:ext uri="{FF2B5EF4-FFF2-40B4-BE49-F238E27FC236}">
                <a16:creationId xmlns:a16="http://schemas.microsoft.com/office/drawing/2014/main" id="{2713E2D1-CF58-9233-4BC1-10FD75490932}"/>
              </a:ext>
            </a:extLst>
          </p:cNvPr>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227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pPr>
              <a:buFont typeface="Arial" panose="020B0604020202020204" pitchFamily="34" charset="0"/>
              <a:buChar char="•"/>
            </a:pPr>
            <a:r>
              <a:rPr lang="en-US" u="sng" kern="0" dirty="0"/>
              <a:t>Minimum</a:t>
            </a:r>
            <a:r>
              <a:rPr lang="en-US" kern="0" dirty="0"/>
              <a:t> recommended font size of 28</a:t>
            </a:r>
          </a:p>
          <a:p>
            <a:pPr>
              <a:buFont typeface="Arial" panose="020B0604020202020204" pitchFamily="34" charset="0"/>
              <a:buChar char="•"/>
            </a:pPr>
            <a:r>
              <a:rPr lang="en-US" kern="0" dirty="0"/>
              <a:t>Maximum recommended number of lines to be displayed per page is 8-10</a:t>
            </a:r>
          </a:p>
          <a:p>
            <a:pPr>
              <a:buFont typeface="Arial" panose="020B0604020202020204" pitchFamily="34" charset="0"/>
              <a:buChar char="•"/>
            </a:pPr>
            <a:r>
              <a:rPr lang="en-US" kern="0" dirty="0"/>
              <a:t>Keep information on the screen and away from the edges.</a:t>
            </a:r>
            <a:r>
              <a:rPr lang="en-CA" kern="0" dirty="0"/>
              <a:t> </a:t>
            </a:r>
          </a:p>
          <a:p>
            <a:pPr>
              <a:buFont typeface="Arial" panose="020B0604020202020204" pitchFamily="34" charset="0"/>
              <a:buChar char="•"/>
            </a:pPr>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Title of Slide – Content Slide </a:t>
            </a:r>
          </a:p>
        </p:txBody>
      </p: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0D61CA-6E68-5783-8748-D914AF7AD659}"/>
              </a:ext>
            </a:extLst>
          </p:cNvPr>
          <p:cNvSpPr>
            <a:spLocks noGrp="1"/>
          </p:cNvSpPr>
          <p:nvPr>
            <p:ph sz="quarter" idx="11"/>
          </p:nvPr>
        </p:nvSpPr>
        <p:spPr/>
        <p:txBody>
          <a:bodyPr/>
          <a:lstStyle/>
          <a:p>
            <a:endParaRPr lang="en-US" dirty="0"/>
          </a:p>
        </p:txBody>
      </p:sp>
      <p:sp>
        <p:nvSpPr>
          <p:cNvPr id="3" name="Content Placeholder 2">
            <a:extLst>
              <a:ext uri="{FF2B5EF4-FFF2-40B4-BE49-F238E27FC236}">
                <a16:creationId xmlns:a16="http://schemas.microsoft.com/office/drawing/2014/main" id="{346402F9-E8E8-4958-67F4-B7E7B6EBE95C}"/>
              </a:ext>
            </a:extLst>
          </p:cNvPr>
          <p:cNvSpPr>
            <a:spLocks noGrp="1"/>
          </p:cNvSpPr>
          <p:nvPr>
            <p:ph sz="quarter" idx="12"/>
          </p:nvPr>
        </p:nvSpPr>
        <p:spPr/>
        <p:txBody>
          <a:bodyPr/>
          <a:lstStyle/>
          <a:p>
            <a:endParaRPr lang="en-US" dirty="0"/>
          </a:p>
        </p:txBody>
      </p:sp>
    </p:spTree>
    <p:extLst>
      <p:ext uri="{BB962C8B-B14F-4D97-AF65-F5344CB8AC3E}">
        <p14:creationId xmlns:p14="http://schemas.microsoft.com/office/powerpoint/2010/main" val="1126670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3CD0FF1-841F-F5F6-A627-47F9C51E906E}"/>
              </a:ext>
            </a:extLst>
          </p:cNvPr>
          <p:cNvSpPr/>
          <p:nvPr/>
        </p:nvSpPr>
        <p:spPr>
          <a:xfrm>
            <a:off x="0" y="0"/>
            <a:ext cx="12192000" cy="540757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Content Placeholder 1"/>
          <p:cNvSpPr>
            <a:spLocks noGrp="1"/>
          </p:cNvSpPr>
          <p:nvPr>
            <p:ph idx="1"/>
          </p:nvPr>
        </p:nvSpPr>
        <p:spPr>
          <a:xfrm>
            <a:off x="609600" y="1421714"/>
            <a:ext cx="10208964" cy="3308782"/>
          </a:xfrm>
        </p:spPr>
        <p:txBody>
          <a:bodyPr>
            <a:normAutofit/>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Social Media Handle</a:t>
            </a:r>
          </a:p>
          <a:p>
            <a:pPr>
              <a:buNone/>
            </a:pPr>
            <a:endParaRPr lang="en-CA" dirty="0"/>
          </a:p>
          <a:p>
            <a:pPr algn="r">
              <a:buNone/>
            </a:pPr>
            <a:endParaRPr lang="en-CA" i="1" dirty="0"/>
          </a:p>
        </p:txBody>
      </p:sp>
      <p:sp>
        <p:nvSpPr>
          <p:cNvPr id="3" name="Title 2"/>
          <p:cNvSpPr>
            <a:spLocks noGrp="1"/>
          </p:cNvSpPr>
          <p:nvPr>
            <p:ph type="title"/>
          </p:nvPr>
        </p:nvSpPr>
        <p:spPr/>
        <p:txBody>
          <a:bodyPr/>
          <a:lstStyle/>
          <a:p>
            <a:r>
              <a:rPr lang="en-US" dirty="0">
                <a:solidFill>
                  <a:srgbClr val="008CA1"/>
                </a:solidFill>
              </a:rPr>
              <a:t>Thank You</a:t>
            </a:r>
          </a:p>
        </p:txBody>
      </p:sp>
      <p:cxnSp>
        <p:nvCxnSpPr>
          <p:cNvPr id="18" name="Straight Connector 6">
            <a:extLst>
              <a:ext uri="{FF2B5EF4-FFF2-40B4-BE49-F238E27FC236}">
                <a16:creationId xmlns:a16="http://schemas.microsoft.com/office/drawing/2014/main" id="{E4585451-708A-855A-CECE-7C9ADD926DBB}"/>
              </a:ext>
            </a:extLst>
          </p:cNvPr>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pic>
        <p:nvPicPr>
          <p:cNvPr id="5" name="Picture 4" descr="A close-up of a cell phone screen&#10;&#10;AI-generated content may be incorrect.">
            <a:extLst>
              <a:ext uri="{FF2B5EF4-FFF2-40B4-BE49-F238E27FC236}">
                <a16:creationId xmlns:a16="http://schemas.microsoft.com/office/drawing/2014/main" id="{760C5006-C56E-D768-CB7C-1569987079E0}"/>
              </a:ext>
            </a:extLst>
          </p:cNvPr>
          <p:cNvPicPr>
            <a:picLocks noChangeAspect="1"/>
          </p:cNvPicPr>
          <p:nvPr/>
        </p:nvPicPr>
        <p:blipFill>
          <a:blip r:embed="rId2"/>
          <a:srcRect b="78851"/>
          <a:stretch>
            <a:fillRect/>
          </a:stretch>
        </p:blipFill>
        <p:spPr>
          <a:xfrm>
            <a:off x="0" y="5407579"/>
            <a:ext cx="12192000" cy="1450421"/>
          </a:xfrm>
          <a:prstGeom prst="rect">
            <a:avLst/>
          </a:prstGeom>
        </p:spPr>
      </p:pic>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C838D099-2BEE-488C-80B3-6947A2EDAFB5}">
  <ds:schemaRefs>
    <ds:schemaRef ds:uri="http://schemas.microsoft.com/office/2006/metadata/properties"/>
    <ds:schemaRef ds:uri="http://schemas.openxmlformats.org/package/2006/metadata/core-properties"/>
    <ds:schemaRef ds:uri="http://schemas.microsoft.com/office/infopath/2007/PartnerControls"/>
    <ds:schemaRef ds:uri="http://purl.org/dc/elements/1.1/"/>
    <ds:schemaRef ds:uri="d9d0f46b-f6a6-4db7-a277-b2edc3298236"/>
    <ds:schemaRef ds:uri="http://purl.org/dc/dcmitype/"/>
    <ds:schemaRef ds:uri="http://schemas.microsoft.com/office/2006/documentManagement/typ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1648</TotalTime>
  <Words>281</Words>
  <Application>Microsoft Office PowerPoint</Application>
  <PresentationFormat>Widescreen</PresentationFormat>
  <Paragraphs>24</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System Font Regular</vt:lpstr>
      <vt:lpstr>Default Theme</vt:lpstr>
      <vt:lpstr>PowerPoint Presentation</vt:lpstr>
      <vt:lpstr>Disclaimer</vt:lpstr>
      <vt:lpstr>AI Usage Acknowledgement - Slide</vt:lpstr>
      <vt:lpstr>Title of Slide – Content Slide </vt:lpstr>
      <vt:lpstr>PowerPoint Presentation</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Patti Shaughnessy</cp:lastModifiedBy>
  <cp:revision>169</cp:revision>
  <dcterms:created xsi:type="dcterms:W3CDTF">2014-10-03T12:08:30Z</dcterms:created>
  <dcterms:modified xsi:type="dcterms:W3CDTF">2026-03-02T16:00:15Z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