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charts/chart1.xml" ContentType="application/vnd.openxmlformats-officedocument.drawingml.char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32" r:id="rId4"/>
  </p:sldMasterIdLst>
  <p:notesMasterIdLst>
    <p:notesMasterId r:id="rId9"/>
  </p:notesMasterIdLst>
  <p:sldIdLst>
    <p:sldId id="270" r:id="rId5"/>
    <p:sldId id="278" r:id="rId6"/>
    <p:sldId id="279" r:id="rId7"/>
    <p:sldId id="281"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992"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CA1"/>
    <a:srgbClr val="A82A61"/>
    <a:srgbClr val="CB7E25"/>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0674F80-33E6-6348-B03D-DD6E5767F1CB}" v="25" dt="2025-08-15T14:15:53.31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874" autoAdjust="0"/>
    <p:restoredTop sz="89524" autoAdjust="0"/>
  </p:normalViewPr>
  <p:slideViewPr>
    <p:cSldViewPr snapToGrid="0" snapToObjects="1" showGuides="1">
      <p:cViewPr>
        <p:scale>
          <a:sx n="91" d="100"/>
          <a:sy n="91" d="100"/>
        </p:scale>
        <p:origin x="1360" y="680"/>
      </p:cViewPr>
      <p:guideLst>
        <p:guide orient="horz" pos="1992"/>
        <p:guide pos="3840"/>
      </p:guideLst>
    </p:cSldViewPr>
  </p:slideViewPr>
  <p:outlineViewPr>
    <p:cViewPr>
      <p:scale>
        <a:sx n="33" d="100"/>
        <a:sy n="33" d="100"/>
      </p:scale>
      <p:origin x="0" y="0"/>
    </p:cViewPr>
  </p:outlineViewPr>
  <p:notesTextViewPr>
    <p:cViewPr>
      <p:scale>
        <a:sx n="3" d="2"/>
        <a:sy n="3" d="2"/>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onica Shell" userId="5c7b037f-d331-4647-b9f7-8934e64ac0da" providerId="ADAL" clId="{00674F80-33E6-6348-B03D-DD6E5767F1CB}"/>
    <pc:docChg chg="undo custSel modSld modMainMaster">
      <pc:chgData name="Monica Shell" userId="5c7b037f-d331-4647-b9f7-8934e64ac0da" providerId="ADAL" clId="{00674F80-33E6-6348-B03D-DD6E5767F1CB}" dt="2025-08-15T14:15:53.316" v="94"/>
      <pc:docMkLst>
        <pc:docMk/>
      </pc:docMkLst>
      <pc:sldChg chg="addSp delSp modSp mod">
        <pc:chgData name="Monica Shell" userId="5c7b037f-d331-4647-b9f7-8934e64ac0da" providerId="ADAL" clId="{00674F80-33E6-6348-B03D-DD6E5767F1CB}" dt="2025-08-15T14:15:39.399" v="91" actId="1076"/>
        <pc:sldMkLst>
          <pc:docMk/>
          <pc:sldMk cId="3659584628" sldId="279"/>
        </pc:sldMkLst>
        <pc:spChg chg="mod">
          <ac:chgData name="Monica Shell" userId="5c7b037f-d331-4647-b9f7-8934e64ac0da" providerId="ADAL" clId="{00674F80-33E6-6348-B03D-DD6E5767F1CB}" dt="2025-08-15T14:12:58.758" v="48" actId="1076"/>
          <ac:spMkLst>
            <pc:docMk/>
            <pc:sldMk cId="3659584628" sldId="279"/>
            <ac:spMk id="2" creationId="{00000000-0000-0000-0000-000000000000}"/>
          </ac:spMkLst>
        </pc:spChg>
        <pc:spChg chg="mod">
          <ac:chgData name="Monica Shell" userId="5c7b037f-d331-4647-b9f7-8934e64ac0da" providerId="ADAL" clId="{00674F80-33E6-6348-B03D-DD6E5767F1CB}" dt="2025-08-15T14:15:39.399" v="91" actId="1076"/>
          <ac:spMkLst>
            <pc:docMk/>
            <pc:sldMk cId="3659584628" sldId="279"/>
            <ac:spMk id="3" creationId="{00000000-0000-0000-0000-000000000000}"/>
          </ac:spMkLst>
        </pc:spChg>
        <pc:spChg chg="add mod">
          <ac:chgData name="Monica Shell" userId="5c7b037f-d331-4647-b9f7-8934e64ac0da" providerId="ADAL" clId="{00674F80-33E6-6348-B03D-DD6E5767F1CB}" dt="2025-08-15T14:12:55.838" v="47" actId="767"/>
          <ac:spMkLst>
            <pc:docMk/>
            <pc:sldMk cId="3659584628" sldId="279"/>
            <ac:spMk id="5" creationId="{9BC17F37-5DA7-107B-3DAB-EEAE72C2D4A6}"/>
          </ac:spMkLst>
        </pc:spChg>
        <pc:cxnChg chg="del mod">
          <ac:chgData name="Monica Shell" userId="5c7b037f-d331-4647-b9f7-8934e64ac0da" providerId="ADAL" clId="{00674F80-33E6-6348-B03D-DD6E5767F1CB}" dt="2025-08-15T14:10:33.203" v="27" actId="478"/>
          <ac:cxnSpMkLst>
            <pc:docMk/>
            <pc:sldMk cId="3659584628" sldId="279"/>
            <ac:cxnSpMk id="4" creationId="{00000000-0000-0000-0000-000000000000}"/>
          </ac:cxnSpMkLst>
        </pc:cxnChg>
      </pc:sldChg>
      <pc:sldChg chg="addSp delSp modSp mod">
        <pc:chgData name="Monica Shell" userId="5c7b037f-d331-4647-b9f7-8934e64ac0da" providerId="ADAL" clId="{00674F80-33E6-6348-B03D-DD6E5767F1CB}" dt="2025-08-15T14:15:53.316" v="94"/>
        <pc:sldMkLst>
          <pc:docMk/>
          <pc:sldMk cId="3081765754" sldId="281"/>
        </pc:sldMkLst>
        <pc:spChg chg="mod">
          <ac:chgData name="Monica Shell" userId="5c7b037f-d331-4647-b9f7-8934e64ac0da" providerId="ADAL" clId="{00674F80-33E6-6348-B03D-DD6E5767F1CB}" dt="2025-08-15T14:10:05.972" v="19" actId="1076"/>
          <ac:spMkLst>
            <pc:docMk/>
            <pc:sldMk cId="3081765754" sldId="281"/>
            <ac:spMk id="3" creationId="{00000000-0000-0000-0000-000000000000}"/>
          </ac:spMkLst>
        </pc:spChg>
        <pc:spChg chg="add mod">
          <ac:chgData name="Monica Shell" userId="5c7b037f-d331-4647-b9f7-8934e64ac0da" providerId="ADAL" clId="{00674F80-33E6-6348-B03D-DD6E5767F1CB}" dt="2025-08-15T14:10:05.514" v="18" actId="767"/>
          <ac:spMkLst>
            <pc:docMk/>
            <pc:sldMk cId="3081765754" sldId="281"/>
            <ac:spMk id="4" creationId="{610586DB-6ED3-9725-90EE-5527A3A9E433}"/>
          </ac:spMkLst>
        </pc:spChg>
        <pc:spChg chg="add mod">
          <ac:chgData name="Monica Shell" userId="5c7b037f-d331-4647-b9f7-8934e64ac0da" providerId="ADAL" clId="{00674F80-33E6-6348-B03D-DD6E5767F1CB}" dt="2025-08-15T14:15:15.541" v="89" actId="1076"/>
          <ac:spMkLst>
            <pc:docMk/>
            <pc:sldMk cId="3081765754" sldId="281"/>
            <ac:spMk id="17" creationId="{53CD0FF1-841F-F5F6-A627-47F9C51E906E}"/>
          </ac:spMkLst>
        </pc:spChg>
        <pc:grpChg chg="add del mod">
          <ac:chgData name="Monica Shell" userId="5c7b037f-d331-4647-b9f7-8934e64ac0da" providerId="ADAL" clId="{00674F80-33E6-6348-B03D-DD6E5767F1CB}" dt="2025-08-15T14:14:07.794" v="72" actId="478"/>
          <ac:grpSpMkLst>
            <pc:docMk/>
            <pc:sldMk cId="3081765754" sldId="281"/>
            <ac:grpSpMk id="9" creationId="{C7802A5F-378E-E7C0-9541-8F5E3B71CDB4}"/>
          </ac:grpSpMkLst>
        </pc:grpChg>
        <pc:picChg chg="add mod modCrop">
          <ac:chgData name="Monica Shell" userId="5c7b037f-d331-4647-b9f7-8934e64ac0da" providerId="ADAL" clId="{00674F80-33E6-6348-B03D-DD6E5767F1CB}" dt="2025-08-15T14:14:29.900" v="83" actId="732"/>
          <ac:picMkLst>
            <pc:docMk/>
            <pc:sldMk cId="3081765754" sldId="281"/>
            <ac:picMk id="10" creationId="{ACC6158C-63CC-8E3F-84E5-F1AC8FCE1253}"/>
          </ac:picMkLst>
        </pc:picChg>
        <pc:picChg chg="add del mod">
          <ac:chgData name="Monica Shell" userId="5c7b037f-d331-4647-b9f7-8934e64ac0da" providerId="ADAL" clId="{00674F80-33E6-6348-B03D-DD6E5767F1CB}" dt="2025-08-15T14:13:58.783" v="70" actId="478"/>
          <ac:picMkLst>
            <pc:docMk/>
            <pc:sldMk cId="3081765754" sldId="281"/>
            <ac:picMk id="12" creationId="{D209DA59-FE0B-F713-4B21-50EF512BC189}"/>
          </ac:picMkLst>
        </pc:picChg>
        <pc:picChg chg="add del mod">
          <ac:chgData name="Monica Shell" userId="5c7b037f-d331-4647-b9f7-8934e64ac0da" providerId="ADAL" clId="{00674F80-33E6-6348-B03D-DD6E5767F1CB}" dt="2025-08-15T14:13:57.917" v="69" actId="478"/>
          <ac:picMkLst>
            <pc:docMk/>
            <pc:sldMk cId="3081765754" sldId="281"/>
            <ac:picMk id="14" creationId="{B5FECC7D-5CDD-5867-4207-AB92BE9EB099}"/>
          </ac:picMkLst>
        </pc:picChg>
        <pc:picChg chg="add del mod">
          <ac:chgData name="Monica Shell" userId="5c7b037f-d331-4647-b9f7-8934e64ac0da" providerId="ADAL" clId="{00674F80-33E6-6348-B03D-DD6E5767F1CB}" dt="2025-08-15T14:13:56.294" v="68" actId="478"/>
          <ac:picMkLst>
            <pc:docMk/>
            <pc:sldMk cId="3081765754" sldId="281"/>
            <ac:picMk id="16" creationId="{C26DE784-9856-7467-C9C0-F435C6D4E08B}"/>
          </ac:picMkLst>
        </pc:picChg>
        <pc:cxnChg chg="add del">
          <ac:chgData name="Monica Shell" userId="5c7b037f-d331-4647-b9f7-8934e64ac0da" providerId="ADAL" clId="{00674F80-33E6-6348-B03D-DD6E5767F1CB}" dt="2025-08-15T14:14:40.520" v="84" actId="478"/>
          <ac:cxnSpMkLst>
            <pc:docMk/>
            <pc:sldMk cId="3081765754" sldId="281"/>
            <ac:cxnSpMk id="6" creationId="{00000000-0000-0000-0000-000000000000}"/>
          </ac:cxnSpMkLst>
        </pc:cxnChg>
        <pc:cxnChg chg="add mod">
          <ac:chgData name="Monica Shell" userId="5c7b037f-d331-4647-b9f7-8934e64ac0da" providerId="ADAL" clId="{00674F80-33E6-6348-B03D-DD6E5767F1CB}" dt="2025-08-15T14:15:53.316" v="94"/>
          <ac:cxnSpMkLst>
            <pc:docMk/>
            <pc:sldMk cId="3081765754" sldId="281"/>
            <ac:cxnSpMk id="18" creationId="{E4585451-708A-855A-CECE-7C9ADD926DBB}"/>
          </ac:cxnSpMkLst>
        </pc:cxnChg>
      </pc:sldChg>
      <pc:sldMasterChg chg="addSp delSp modSp mod modSldLayout">
        <pc:chgData name="Monica Shell" userId="5c7b037f-d331-4647-b9f7-8934e64ac0da" providerId="ADAL" clId="{00674F80-33E6-6348-B03D-DD6E5767F1CB}" dt="2025-08-15T14:15:50.756" v="93" actId="1076"/>
        <pc:sldMasterMkLst>
          <pc:docMk/>
          <pc:sldMasterMk cId="1166784625" sldId="2147483732"/>
        </pc:sldMasterMkLst>
        <pc:picChg chg="del mod">
          <ac:chgData name="Monica Shell" userId="5c7b037f-d331-4647-b9f7-8934e64ac0da" providerId="ADAL" clId="{00674F80-33E6-6348-B03D-DD6E5767F1CB}" dt="2025-08-15T14:09:01.599" v="1" actId="478"/>
          <ac:picMkLst>
            <pc:docMk/>
            <pc:sldMasterMk cId="1166784625" sldId="2147483732"/>
            <ac:picMk id="5" creationId="{CA44CAE4-D004-99BD-6B6D-0E08BE357520}"/>
          </ac:picMkLst>
        </pc:picChg>
        <pc:picChg chg="add mod">
          <ac:chgData name="Monica Shell" userId="5c7b037f-d331-4647-b9f7-8934e64ac0da" providerId="ADAL" clId="{00674F80-33E6-6348-B03D-DD6E5767F1CB}" dt="2025-08-15T14:09:12.903" v="5" actId="14100"/>
          <ac:picMkLst>
            <pc:docMk/>
            <pc:sldMasterMk cId="1166784625" sldId="2147483732"/>
            <ac:picMk id="6" creationId="{B3CE8357-FDAC-EC3B-D3D3-DA77D8D2D24D}"/>
          </ac:picMkLst>
        </pc:picChg>
        <pc:sldLayoutChg chg="addSp delSp modSp mod">
          <pc:chgData name="Monica Shell" userId="5c7b037f-d331-4647-b9f7-8934e64ac0da" providerId="ADAL" clId="{00674F80-33E6-6348-B03D-DD6E5767F1CB}" dt="2025-08-15T14:09:30.043" v="10" actId="14100"/>
          <pc:sldLayoutMkLst>
            <pc:docMk/>
            <pc:sldMasterMk cId="1166784625" sldId="2147483732"/>
            <pc:sldLayoutMk cId="3687077269" sldId="2147483733"/>
          </pc:sldLayoutMkLst>
          <pc:picChg chg="del">
            <ac:chgData name="Monica Shell" userId="5c7b037f-d331-4647-b9f7-8934e64ac0da" providerId="ADAL" clId="{00674F80-33E6-6348-B03D-DD6E5767F1CB}" dt="2025-08-15T14:09:17.651" v="6" actId="478"/>
            <ac:picMkLst>
              <pc:docMk/>
              <pc:sldMasterMk cId="1166784625" sldId="2147483732"/>
              <pc:sldLayoutMk cId="3687077269" sldId="2147483733"/>
              <ac:picMk id="3" creationId="{60C5B618-44BA-B85A-4360-2078FDB62677}"/>
            </ac:picMkLst>
          </pc:picChg>
          <pc:picChg chg="add mod">
            <ac:chgData name="Monica Shell" userId="5c7b037f-d331-4647-b9f7-8934e64ac0da" providerId="ADAL" clId="{00674F80-33E6-6348-B03D-DD6E5767F1CB}" dt="2025-08-15T14:09:30.043" v="10" actId="14100"/>
            <ac:picMkLst>
              <pc:docMk/>
              <pc:sldMasterMk cId="1166784625" sldId="2147483732"/>
              <pc:sldLayoutMk cId="3687077269" sldId="2147483733"/>
              <ac:picMk id="4" creationId="{BE1F9C79-4ABB-3609-1ADD-F951FE5F777A}"/>
            </ac:picMkLst>
          </pc:picChg>
        </pc:sldLayoutChg>
        <pc:sldLayoutChg chg="modSp mod">
          <pc:chgData name="Monica Shell" userId="5c7b037f-d331-4647-b9f7-8934e64ac0da" providerId="ADAL" clId="{00674F80-33E6-6348-B03D-DD6E5767F1CB}" dt="2025-08-15T14:13:28.858" v="56" actId="1076"/>
          <pc:sldLayoutMkLst>
            <pc:docMk/>
            <pc:sldMasterMk cId="1166784625" sldId="2147483732"/>
            <pc:sldLayoutMk cId="3029096394" sldId="2147483738"/>
          </pc:sldLayoutMkLst>
          <pc:spChg chg="mod">
            <ac:chgData name="Monica Shell" userId="5c7b037f-d331-4647-b9f7-8934e64ac0da" providerId="ADAL" clId="{00674F80-33E6-6348-B03D-DD6E5767F1CB}" dt="2025-08-15T14:12:05.462" v="39" actId="12"/>
            <ac:spMkLst>
              <pc:docMk/>
              <pc:sldMasterMk cId="1166784625" sldId="2147483732"/>
              <pc:sldLayoutMk cId="3029096394" sldId="2147483738"/>
              <ac:spMk id="3" creationId="{00000000-0000-0000-0000-000000000000}"/>
            </ac:spMkLst>
          </pc:spChg>
          <pc:spChg chg="mod">
            <ac:chgData name="Monica Shell" userId="5c7b037f-d331-4647-b9f7-8934e64ac0da" providerId="ADAL" clId="{00674F80-33E6-6348-B03D-DD6E5767F1CB}" dt="2025-08-15T14:12:16.447" v="41" actId="12"/>
            <ac:spMkLst>
              <pc:docMk/>
              <pc:sldMasterMk cId="1166784625" sldId="2147483732"/>
              <pc:sldLayoutMk cId="3029096394" sldId="2147483738"/>
              <ac:spMk id="4" creationId="{00000000-0000-0000-0000-000000000000}"/>
            </ac:spMkLst>
          </pc:spChg>
          <pc:spChg chg="mod">
            <ac:chgData name="Monica Shell" userId="5c7b037f-d331-4647-b9f7-8934e64ac0da" providerId="ADAL" clId="{00674F80-33E6-6348-B03D-DD6E5767F1CB}" dt="2025-08-15T14:13:28.858" v="56" actId="1076"/>
            <ac:spMkLst>
              <pc:docMk/>
              <pc:sldMasterMk cId="1166784625" sldId="2147483732"/>
              <pc:sldLayoutMk cId="3029096394" sldId="2147483738"/>
              <ac:spMk id="9" creationId="{00000000-0000-0000-0000-000000000000}"/>
            </ac:spMkLst>
          </pc:spChg>
        </pc:sldLayoutChg>
        <pc:sldLayoutChg chg="modSp mod">
          <pc:chgData name="Monica Shell" userId="5c7b037f-d331-4647-b9f7-8934e64ac0da" providerId="ADAL" clId="{00674F80-33E6-6348-B03D-DD6E5767F1CB}" dt="2025-08-15T14:13:31.367" v="58" actId="1076"/>
          <pc:sldLayoutMkLst>
            <pc:docMk/>
            <pc:sldMasterMk cId="1166784625" sldId="2147483732"/>
            <pc:sldLayoutMk cId="120796088" sldId="2147483740"/>
          </pc:sldLayoutMkLst>
          <pc:spChg chg="mod">
            <ac:chgData name="Monica Shell" userId="5c7b037f-d331-4647-b9f7-8934e64ac0da" providerId="ADAL" clId="{00674F80-33E6-6348-B03D-DD6E5767F1CB}" dt="2025-08-15T14:12:27.162" v="43" actId="12"/>
            <ac:spMkLst>
              <pc:docMk/>
              <pc:sldMasterMk cId="1166784625" sldId="2147483732"/>
              <pc:sldLayoutMk cId="120796088" sldId="2147483740"/>
              <ac:spMk id="3" creationId="{00000000-0000-0000-0000-000000000000}"/>
            </ac:spMkLst>
          </pc:spChg>
          <pc:spChg chg="mod">
            <ac:chgData name="Monica Shell" userId="5c7b037f-d331-4647-b9f7-8934e64ac0da" providerId="ADAL" clId="{00674F80-33E6-6348-B03D-DD6E5767F1CB}" dt="2025-08-15T14:13:31.367" v="58" actId="1076"/>
            <ac:spMkLst>
              <pc:docMk/>
              <pc:sldMasterMk cId="1166784625" sldId="2147483732"/>
              <pc:sldLayoutMk cId="120796088" sldId="2147483740"/>
              <ac:spMk id="8" creationId="{00000000-0000-0000-0000-000000000000}"/>
            </ac:spMkLst>
          </pc:spChg>
        </pc:sldLayoutChg>
        <pc:sldLayoutChg chg="modSp mod">
          <pc:chgData name="Monica Shell" userId="5c7b037f-d331-4647-b9f7-8934e64ac0da" providerId="ADAL" clId="{00674F80-33E6-6348-B03D-DD6E5767F1CB}" dt="2025-08-15T14:15:50.756" v="93" actId="1076"/>
          <pc:sldLayoutMkLst>
            <pc:docMk/>
            <pc:sldMasterMk cId="1166784625" sldId="2147483732"/>
            <pc:sldLayoutMk cId="4122721578" sldId="2147483742"/>
          </pc:sldLayoutMkLst>
          <pc:spChg chg="mod">
            <ac:chgData name="Monica Shell" userId="5c7b037f-d331-4647-b9f7-8934e64ac0da" providerId="ADAL" clId="{00674F80-33E6-6348-B03D-DD6E5767F1CB}" dt="2025-08-15T14:11:48.427" v="37" actId="12"/>
            <ac:spMkLst>
              <pc:docMk/>
              <pc:sldMasterMk cId="1166784625" sldId="2147483732"/>
              <pc:sldLayoutMk cId="4122721578" sldId="2147483742"/>
              <ac:spMk id="9" creationId="{00000000-0000-0000-0000-000000000000}"/>
            </ac:spMkLst>
          </pc:spChg>
          <pc:spChg chg="mod">
            <ac:chgData name="Monica Shell" userId="5c7b037f-d331-4647-b9f7-8934e64ac0da" providerId="ADAL" clId="{00674F80-33E6-6348-B03D-DD6E5767F1CB}" dt="2025-08-15T14:15:50.756" v="93" actId="1076"/>
            <ac:spMkLst>
              <pc:docMk/>
              <pc:sldMasterMk cId="1166784625" sldId="2147483732"/>
              <pc:sldLayoutMk cId="4122721578" sldId="2147483742"/>
              <ac:spMk id="11" creationId="{00000000-0000-0000-0000-000000000000}"/>
            </ac:spMkLst>
          </pc:spChg>
          <pc:cxnChg chg="mod">
            <ac:chgData name="Monica Shell" userId="5c7b037f-d331-4647-b9f7-8934e64ac0da" providerId="ADAL" clId="{00674F80-33E6-6348-B03D-DD6E5767F1CB}" dt="2025-08-15T14:13:16.017" v="50" actId="208"/>
            <ac:cxnSpMkLst>
              <pc:docMk/>
              <pc:sldMasterMk cId="1166784625" sldId="2147483732"/>
              <pc:sldLayoutMk cId="4122721578" sldId="2147483742"/>
              <ac:cxnSpMk id="4" creationId="{8A384ACE-91A9-4830-978A-F763A97E37AD}"/>
            </ac:cxnSpMkLst>
          </pc:cxnChg>
        </pc:sldLayoutChg>
        <pc:sldLayoutChg chg="modSp mod">
          <pc:chgData name="Monica Shell" userId="5c7b037f-d331-4647-b9f7-8934e64ac0da" providerId="ADAL" clId="{00674F80-33E6-6348-B03D-DD6E5767F1CB}" dt="2025-08-15T14:13:23.288" v="52" actId="1076"/>
          <pc:sldLayoutMkLst>
            <pc:docMk/>
            <pc:sldMasterMk cId="1166784625" sldId="2147483732"/>
            <pc:sldLayoutMk cId="1999906713" sldId="2147483743"/>
          </pc:sldLayoutMkLst>
          <pc:spChg chg="mod">
            <ac:chgData name="Monica Shell" userId="5c7b037f-d331-4647-b9f7-8934e64ac0da" providerId="ADAL" clId="{00674F80-33E6-6348-B03D-DD6E5767F1CB}" dt="2025-08-15T14:11:34.037" v="35" actId="12"/>
            <ac:spMkLst>
              <pc:docMk/>
              <pc:sldMasterMk cId="1166784625" sldId="2147483732"/>
              <pc:sldLayoutMk cId="1999906713" sldId="2147483743"/>
              <ac:spMk id="9" creationId="{00000000-0000-0000-0000-000000000000}"/>
            </ac:spMkLst>
          </pc:spChg>
          <pc:spChg chg="mod">
            <ac:chgData name="Monica Shell" userId="5c7b037f-d331-4647-b9f7-8934e64ac0da" providerId="ADAL" clId="{00674F80-33E6-6348-B03D-DD6E5767F1CB}" dt="2025-08-15T14:13:23.288" v="52" actId="1076"/>
            <ac:spMkLst>
              <pc:docMk/>
              <pc:sldMasterMk cId="1166784625" sldId="2147483732"/>
              <pc:sldLayoutMk cId="1999906713" sldId="2147483743"/>
              <ac:spMk id="11" creationId="{00000000-0000-0000-0000-000000000000}"/>
            </ac:spMkLst>
          </pc:spChg>
        </pc:sldLayoutChg>
      </pc:sldMasterChg>
    </pc:docChg>
  </pc:docChgLst>
</pc:chgInfo>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barChart>
        <c:barDir val="col"/>
        <c:grouping val="clustered"/>
        <c:varyColors val="0"/>
        <c:ser>
          <c:idx val="0"/>
          <c:order val="0"/>
          <c:tx>
            <c:strRef>
              <c:f>Sheet1!$B$1</c:f>
              <c:strCache>
                <c:ptCount val="1"/>
                <c:pt idx="0">
                  <c:v>Series 1</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3DDA-412F-AB53-A4B491600F60}"/>
            </c:ext>
          </c:extLst>
        </c:ser>
        <c:ser>
          <c:idx val="1"/>
          <c:order val="1"/>
          <c:tx>
            <c:strRef>
              <c:f>Sheet1!$C$1</c:f>
              <c:strCache>
                <c:ptCount val="1"/>
                <c:pt idx="0">
                  <c:v>Series 2</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3DDA-412F-AB53-A4B491600F60}"/>
            </c:ext>
          </c:extLst>
        </c:ser>
        <c:ser>
          <c:idx val="2"/>
          <c:order val="2"/>
          <c:tx>
            <c:strRef>
              <c:f>Sheet1!$D$1</c:f>
              <c:strCache>
                <c:ptCount val="1"/>
                <c:pt idx="0">
                  <c:v>Series 3</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3DDA-412F-AB53-A4B491600F60}"/>
            </c:ext>
          </c:extLst>
        </c:ser>
        <c:dLbls>
          <c:showLegendKey val="0"/>
          <c:showVal val="1"/>
          <c:showCatName val="0"/>
          <c:showSerName val="0"/>
          <c:showPercent val="0"/>
          <c:showBubbleSize val="0"/>
        </c:dLbls>
        <c:gapWidth val="75"/>
        <c:axId val="-793223664"/>
        <c:axId val="-793120224"/>
      </c:barChart>
      <c:catAx>
        <c:axId val="-793223664"/>
        <c:scaling>
          <c:orientation val="minMax"/>
        </c:scaling>
        <c:delete val="0"/>
        <c:axPos val="b"/>
        <c:numFmt formatCode="General" sourceLinked="0"/>
        <c:majorTickMark val="none"/>
        <c:minorTickMark val="none"/>
        <c:tickLblPos val="nextTo"/>
        <c:crossAx val="-793120224"/>
        <c:crosses val="autoZero"/>
        <c:auto val="1"/>
        <c:lblAlgn val="ctr"/>
        <c:lblOffset val="100"/>
        <c:noMultiLvlLbl val="0"/>
      </c:catAx>
      <c:valAx>
        <c:axId val="-793120224"/>
        <c:scaling>
          <c:orientation val="minMax"/>
        </c:scaling>
        <c:delete val="0"/>
        <c:axPos val="l"/>
        <c:numFmt formatCode="General" sourceLinked="1"/>
        <c:majorTickMark val="none"/>
        <c:minorTickMark val="none"/>
        <c:tickLblPos val="nextTo"/>
        <c:crossAx val="-793223664"/>
        <c:crosses val="autoZero"/>
        <c:crossBetween val="between"/>
      </c:valAx>
    </c:plotArea>
    <c:legend>
      <c:legendPos val="b"/>
      <c:overlay val="0"/>
    </c:legend>
    <c:plotVisOnly val="1"/>
    <c:dispBlanksAs val="gap"/>
    <c:showDLblsOverMax val="0"/>
  </c:chart>
  <c:txPr>
    <a:bodyPr/>
    <a:lstStyle/>
    <a:p>
      <a:pPr>
        <a:defRPr sz="1800"/>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8A31955-9C68-4B01-8B59-D00714C61901}" type="datetimeFigureOut">
              <a:rPr lang="en-US" smtClean="0"/>
              <a:t>8/15/25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7A48DA9-255D-4021-9152-50E7A9D6F49F}" type="slidenum">
              <a:rPr lang="en-US" smtClean="0"/>
              <a:t>‹#›</a:t>
            </a:fld>
            <a:endParaRPr lang="en-US" dirty="0"/>
          </a:p>
        </p:txBody>
      </p:sp>
    </p:spTree>
    <p:extLst>
      <p:ext uri="{BB962C8B-B14F-4D97-AF65-F5344CB8AC3E}">
        <p14:creationId xmlns:p14="http://schemas.microsoft.com/office/powerpoint/2010/main" val="15965852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sz="1200" b="0" i="0" u="none" strike="noStrike" kern="1200" baseline="0" dirty="0">
              <a:solidFill>
                <a:srgbClr val="FF0000"/>
              </a:solidFill>
              <a:latin typeface="+mn-lt"/>
              <a:ea typeface="+mn-ea"/>
              <a:cs typeface="+mn-cs"/>
            </a:endParaRPr>
          </a:p>
        </p:txBody>
      </p:sp>
      <p:sp>
        <p:nvSpPr>
          <p:cNvPr id="4" name="Slide Number Placeholder 3"/>
          <p:cNvSpPr>
            <a:spLocks noGrp="1"/>
          </p:cNvSpPr>
          <p:nvPr>
            <p:ph type="sldNum" sz="quarter" idx="10"/>
          </p:nvPr>
        </p:nvSpPr>
        <p:spPr/>
        <p:txBody>
          <a:bodyPr/>
          <a:lstStyle/>
          <a:p>
            <a:fld id="{47A48DA9-255D-4021-9152-50E7A9D6F49F}" type="slidenum">
              <a:rPr lang="en-US" smtClean="0"/>
              <a:t>1</a:t>
            </a:fld>
            <a:endParaRPr lang="en-US" dirty="0"/>
          </a:p>
        </p:txBody>
      </p:sp>
    </p:spTree>
    <p:extLst>
      <p:ext uri="{BB962C8B-B14F-4D97-AF65-F5344CB8AC3E}">
        <p14:creationId xmlns:p14="http://schemas.microsoft.com/office/powerpoint/2010/main" val="387590786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sp>
        <p:nvSpPr>
          <p:cNvPr id="13" name="Subtitle 2"/>
          <p:cNvSpPr>
            <a:spLocks noGrp="1"/>
          </p:cNvSpPr>
          <p:nvPr>
            <p:ph type="subTitle" idx="1" hasCustomPrompt="1"/>
          </p:nvPr>
        </p:nvSpPr>
        <p:spPr>
          <a:xfrm>
            <a:off x="359835" y="4073801"/>
            <a:ext cx="7564965" cy="1923934"/>
          </a:xfrm>
        </p:spPr>
        <p:txBody>
          <a:bodyPr>
            <a:normAutofit/>
          </a:bodyPr>
          <a:lstStyle>
            <a:lvl1pPr marL="0" indent="0">
              <a:buNone/>
              <a:defRPr/>
            </a:lvl1pPr>
          </a:lstStyle>
          <a:p>
            <a:r>
              <a:rPr lang="en-US" b="1" dirty="0"/>
              <a:t>Presenter Name </a:t>
            </a:r>
          </a:p>
          <a:p>
            <a:r>
              <a:rPr lang="en-US" dirty="0"/>
              <a:t>Title</a:t>
            </a:r>
          </a:p>
          <a:p>
            <a:r>
              <a:rPr lang="en-US" dirty="0"/>
              <a:t>Organization</a:t>
            </a:r>
          </a:p>
        </p:txBody>
      </p:sp>
      <p:pic>
        <p:nvPicPr>
          <p:cNvPr id="4" name="Picture 3" descr="A screen shot of a cell phone&#10;&#10;AI-generated content may be incorrect.">
            <a:extLst>
              <a:ext uri="{FF2B5EF4-FFF2-40B4-BE49-F238E27FC236}">
                <a16:creationId xmlns:a16="http://schemas.microsoft.com/office/drawing/2014/main" id="{BE1F9C79-4ABB-3609-1ADD-F951FE5F777A}"/>
              </a:ext>
            </a:extLst>
          </p:cNvPr>
          <p:cNvPicPr>
            <a:picLocks noChangeAspect="1"/>
          </p:cNvPicPr>
          <p:nvPr userDrawn="1"/>
        </p:nvPicPr>
        <p:blipFill>
          <a:blip r:embed="rId2"/>
          <a:stretch>
            <a:fillRect/>
          </a:stretch>
        </p:blipFill>
        <p:spPr>
          <a:xfrm>
            <a:off x="4930" y="0"/>
            <a:ext cx="12187070" cy="6860774"/>
          </a:xfrm>
          <a:prstGeom prst="rect">
            <a:avLst/>
          </a:prstGeom>
        </p:spPr>
      </p:pic>
    </p:spTree>
    <p:extLst>
      <p:ext uri="{BB962C8B-B14F-4D97-AF65-F5344CB8AC3E}">
        <p14:creationId xmlns:p14="http://schemas.microsoft.com/office/powerpoint/2010/main" val="36870772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Content Page_FULL  No Line">
    <p:spTree>
      <p:nvGrpSpPr>
        <p:cNvPr id="1" name=""/>
        <p:cNvGrpSpPr/>
        <p:nvPr/>
      </p:nvGrpSpPr>
      <p:grpSpPr>
        <a:xfrm>
          <a:off x="0" y="0"/>
          <a:ext cx="0" cy="0"/>
          <a:chOff x="0" y="0"/>
          <a:chExt cx="0" cy="0"/>
        </a:xfrm>
      </p:grpSpPr>
      <p:sp>
        <p:nvSpPr>
          <p:cNvPr id="9" name="Content Placeholder 2"/>
          <p:cNvSpPr>
            <a:spLocks noGrp="1"/>
          </p:cNvSpPr>
          <p:nvPr>
            <p:ph idx="1"/>
          </p:nvPr>
        </p:nvSpPr>
        <p:spPr>
          <a:xfrm>
            <a:off x="226141" y="1092528"/>
            <a:ext cx="10550014" cy="5431089"/>
          </a:xfrm>
        </p:spPr>
        <p:txBody>
          <a:bodyPr/>
          <a:lstStyle>
            <a:lvl1pPr marL="457200" indent="-457200">
              <a:buClr>
                <a:srgbClr val="A82A61"/>
              </a:buClr>
              <a:buFont typeface="Arial" panose="020B0604020202020204" pitchFamily="34" charset="0"/>
              <a:buChar char="•"/>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itle Placeholder 1"/>
          <p:cNvSpPr>
            <a:spLocks noGrp="1"/>
          </p:cNvSpPr>
          <p:nvPr>
            <p:ph type="title"/>
          </p:nvPr>
        </p:nvSpPr>
        <p:spPr>
          <a:xfrm>
            <a:off x="235972" y="334382"/>
            <a:ext cx="10540183" cy="650567"/>
          </a:xfrm>
          <a:prstGeom prst="rect">
            <a:avLst/>
          </a:prstGeom>
        </p:spPr>
        <p:txBody>
          <a:bodyPr vert="horz" lIns="91440" tIns="45720" rIns="91440" bIns="45720" rtlCol="0" anchor="ctr">
            <a:normAutofit/>
          </a:bodyPr>
          <a:lstStyle>
            <a:lvl1pPr>
              <a:defRPr>
                <a:solidFill>
                  <a:srgbClr val="008CA1"/>
                </a:solidFill>
              </a:defRPr>
            </a:lvl1pPr>
          </a:lstStyle>
          <a:p>
            <a:r>
              <a:rPr lang="en-US" dirty="0"/>
              <a:t>Click to edit Master title style</a:t>
            </a:r>
          </a:p>
        </p:txBody>
      </p:sp>
    </p:spTree>
    <p:extLst>
      <p:ext uri="{BB962C8B-B14F-4D97-AF65-F5344CB8AC3E}">
        <p14:creationId xmlns:p14="http://schemas.microsoft.com/office/powerpoint/2010/main" val="19999067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Page_FULL with Title Line">
    <p:spTree>
      <p:nvGrpSpPr>
        <p:cNvPr id="1" name=""/>
        <p:cNvGrpSpPr/>
        <p:nvPr/>
      </p:nvGrpSpPr>
      <p:grpSpPr>
        <a:xfrm>
          <a:off x="0" y="0"/>
          <a:ext cx="0" cy="0"/>
          <a:chOff x="0" y="0"/>
          <a:chExt cx="0" cy="0"/>
        </a:xfrm>
      </p:grpSpPr>
      <p:sp>
        <p:nvSpPr>
          <p:cNvPr id="9" name="Content Placeholder 2"/>
          <p:cNvSpPr>
            <a:spLocks noGrp="1"/>
          </p:cNvSpPr>
          <p:nvPr>
            <p:ph idx="1"/>
          </p:nvPr>
        </p:nvSpPr>
        <p:spPr>
          <a:xfrm>
            <a:off x="226141" y="1092528"/>
            <a:ext cx="10550014" cy="5431089"/>
          </a:xfrm>
        </p:spPr>
        <p:txBody>
          <a:bodyPr/>
          <a:lstStyle>
            <a:lvl1pPr marL="457200" indent="-457200">
              <a:buClr>
                <a:srgbClr val="A82A61"/>
              </a:buClr>
              <a:buFont typeface="Arial" panose="020B0604020202020204" pitchFamily="34" charset="0"/>
              <a:buChar char="•"/>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itle Placeholder 1"/>
          <p:cNvSpPr>
            <a:spLocks noGrp="1"/>
          </p:cNvSpPr>
          <p:nvPr>
            <p:ph type="title"/>
          </p:nvPr>
        </p:nvSpPr>
        <p:spPr>
          <a:xfrm>
            <a:off x="235972" y="334382"/>
            <a:ext cx="10540183" cy="650567"/>
          </a:xfrm>
          <a:prstGeom prst="rect">
            <a:avLst/>
          </a:prstGeom>
        </p:spPr>
        <p:txBody>
          <a:bodyPr vert="horz" lIns="91440" tIns="45720" rIns="91440" bIns="45720" rtlCol="0" anchor="ctr">
            <a:normAutofit/>
          </a:bodyPr>
          <a:lstStyle>
            <a:lvl1pPr>
              <a:defRPr>
                <a:solidFill>
                  <a:srgbClr val="008CA1"/>
                </a:solidFill>
              </a:defRPr>
            </a:lvl1pPr>
          </a:lstStyle>
          <a:p>
            <a:r>
              <a:rPr lang="en-US" dirty="0"/>
              <a:t>Click to edit Master title style</a:t>
            </a:r>
          </a:p>
        </p:txBody>
      </p:sp>
      <p:cxnSp>
        <p:nvCxnSpPr>
          <p:cNvPr id="4" name="Straight Connector 6">
            <a:extLst>
              <a:ext uri="{FF2B5EF4-FFF2-40B4-BE49-F238E27FC236}">
                <a16:creationId xmlns:a16="http://schemas.microsoft.com/office/drawing/2014/main" id="{8A384ACE-91A9-4830-978A-F763A97E37AD}"/>
              </a:ext>
            </a:extLst>
          </p:cNvPr>
          <p:cNvCxnSpPr>
            <a:cxnSpLocks noChangeShapeType="1"/>
          </p:cNvCxnSpPr>
          <p:nvPr userDrawn="1"/>
        </p:nvCxnSpPr>
        <p:spPr bwMode="auto">
          <a:xfrm>
            <a:off x="382128" y="984948"/>
            <a:ext cx="8639175" cy="0"/>
          </a:xfrm>
          <a:prstGeom prst="line">
            <a:avLst/>
          </a:prstGeom>
          <a:ln>
            <a:solidFill>
              <a:srgbClr val="008CA1"/>
            </a:solidFill>
            <a:headEnd/>
            <a:tailE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227215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  Content Page_2 COLUMN">
    <p:spTree>
      <p:nvGrpSpPr>
        <p:cNvPr id="1" name=""/>
        <p:cNvGrpSpPr/>
        <p:nvPr/>
      </p:nvGrpSpPr>
      <p:grpSpPr>
        <a:xfrm>
          <a:off x="0" y="0"/>
          <a:ext cx="0" cy="0"/>
          <a:chOff x="0" y="0"/>
          <a:chExt cx="0" cy="0"/>
        </a:xfrm>
      </p:grpSpPr>
      <p:sp>
        <p:nvSpPr>
          <p:cNvPr id="3" name="Content Placeholder 2"/>
          <p:cNvSpPr>
            <a:spLocks noGrp="1"/>
          </p:cNvSpPr>
          <p:nvPr>
            <p:ph idx="1"/>
          </p:nvPr>
        </p:nvSpPr>
        <p:spPr>
          <a:xfrm>
            <a:off x="255638" y="1104406"/>
            <a:ext cx="5299588" cy="5419212"/>
          </a:xfrm>
        </p:spPr>
        <p:txBody>
          <a:bodyPr/>
          <a:lstStyle>
            <a:lvl1pPr marL="457200" indent="-457200">
              <a:buClr>
                <a:srgbClr val="A82A61"/>
              </a:buClr>
              <a:buFont typeface="Arial" panose="020B0604020202020204" pitchFamily="34" charset="0"/>
              <a:buChar char="•"/>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2"/>
          <p:cNvSpPr>
            <a:spLocks noGrp="1"/>
          </p:cNvSpPr>
          <p:nvPr>
            <p:ph idx="10"/>
          </p:nvPr>
        </p:nvSpPr>
        <p:spPr>
          <a:xfrm>
            <a:off x="5663381" y="1104406"/>
            <a:ext cx="5152105" cy="5419212"/>
          </a:xfrm>
        </p:spPr>
        <p:txBody>
          <a:bodyPr/>
          <a:lstStyle>
            <a:lvl1pPr marL="457200" indent="-457200">
              <a:buClr>
                <a:srgbClr val="A82A61"/>
              </a:buClr>
              <a:buFont typeface="Arial" panose="020B0604020202020204" pitchFamily="34" charset="0"/>
              <a:buChar char="•"/>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itle Placeholder 1"/>
          <p:cNvSpPr>
            <a:spLocks noGrp="1"/>
          </p:cNvSpPr>
          <p:nvPr>
            <p:ph type="title"/>
          </p:nvPr>
        </p:nvSpPr>
        <p:spPr>
          <a:xfrm>
            <a:off x="245806" y="334382"/>
            <a:ext cx="10550013" cy="650567"/>
          </a:xfrm>
          <a:prstGeom prst="rect">
            <a:avLst/>
          </a:prstGeom>
        </p:spPr>
        <p:txBody>
          <a:bodyPr vert="horz" lIns="91440" tIns="45720" rIns="91440" bIns="45720" rtlCol="0" anchor="ctr">
            <a:normAutofit/>
          </a:bodyPr>
          <a:lstStyle>
            <a:lvl1pPr>
              <a:defRPr>
                <a:solidFill>
                  <a:srgbClr val="008CA1"/>
                </a:solidFill>
              </a:defRPr>
            </a:lvl1pPr>
          </a:lstStyle>
          <a:p>
            <a:r>
              <a:rPr lang="en-US" dirty="0"/>
              <a:t>Click to edit Master title style</a:t>
            </a:r>
          </a:p>
        </p:txBody>
      </p:sp>
    </p:spTree>
    <p:extLst>
      <p:ext uri="{BB962C8B-B14F-4D97-AF65-F5344CB8AC3E}">
        <p14:creationId xmlns:p14="http://schemas.microsoft.com/office/powerpoint/2010/main" val="30290963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Page_CHART">
    <p:spTree>
      <p:nvGrpSpPr>
        <p:cNvPr id="1" name=""/>
        <p:cNvGrpSpPr/>
        <p:nvPr/>
      </p:nvGrpSpPr>
      <p:grpSpPr>
        <a:xfrm>
          <a:off x="0" y="0"/>
          <a:ext cx="0" cy="0"/>
          <a:chOff x="0" y="0"/>
          <a:chExt cx="0" cy="0"/>
        </a:xfrm>
      </p:grpSpPr>
      <p:sp>
        <p:nvSpPr>
          <p:cNvPr id="3" name="Content Placeholder 2"/>
          <p:cNvSpPr>
            <a:spLocks noGrp="1"/>
          </p:cNvSpPr>
          <p:nvPr>
            <p:ph idx="1"/>
          </p:nvPr>
        </p:nvSpPr>
        <p:spPr>
          <a:xfrm>
            <a:off x="127817" y="1104405"/>
            <a:ext cx="7298267" cy="1732149"/>
          </a:xfrm>
        </p:spPr>
        <p:txBody>
          <a:bodyPr>
            <a:noAutofit/>
          </a:bodyPr>
          <a:lstStyle>
            <a:lvl1pPr marL="457200" indent="-457200">
              <a:buClr>
                <a:srgbClr val="A82A61"/>
              </a:buClr>
              <a:buFont typeface="Arial" panose="020B0604020202020204" pitchFamily="34" charset="0"/>
              <a:buChar char="•"/>
              <a:defRPr sz="1600"/>
            </a:lvl1pPr>
            <a:lvl2pPr>
              <a:defRPr sz="1600"/>
            </a:lvl2pPr>
            <a:lvl3pPr>
              <a:defRPr sz="1600"/>
            </a:lvl3pPr>
            <a:lvl4pPr>
              <a:defRPr sz="1600"/>
            </a:lvl4pPr>
            <a:lvl5pPr>
              <a:defRPr sz="1600"/>
            </a:lvl5pPr>
          </a:lstStyle>
          <a:p>
            <a:pPr lvl="0"/>
            <a:r>
              <a:rPr lang="en-US" dirty="0"/>
              <a:t>Click to edit Master text styles</a:t>
            </a:r>
          </a:p>
        </p:txBody>
      </p:sp>
      <p:graphicFrame>
        <p:nvGraphicFramePr>
          <p:cNvPr id="9" name="Chart 8"/>
          <p:cNvGraphicFramePr/>
          <p:nvPr userDrawn="1">
            <p:extLst>
              <p:ext uri="{D42A27DB-BD31-4B8C-83A1-F6EECF244321}">
                <p14:modId xmlns:p14="http://schemas.microsoft.com/office/powerpoint/2010/main" val="1691169551"/>
              </p:ext>
            </p:extLst>
          </p:nvPr>
        </p:nvGraphicFramePr>
        <p:xfrm>
          <a:off x="1637615" y="3075041"/>
          <a:ext cx="6705600" cy="3352800"/>
        </p:xfrm>
        <a:graphic>
          <a:graphicData uri="http://schemas.openxmlformats.org/drawingml/2006/chart">
            <c:chart xmlns:c="http://schemas.openxmlformats.org/drawingml/2006/chart" xmlns:r="http://schemas.openxmlformats.org/officeDocument/2006/relationships" r:id="rId2"/>
          </a:graphicData>
        </a:graphic>
      </p:graphicFrame>
      <p:sp>
        <p:nvSpPr>
          <p:cNvPr id="8" name="Title Placeholder 1"/>
          <p:cNvSpPr>
            <a:spLocks noGrp="1"/>
          </p:cNvSpPr>
          <p:nvPr>
            <p:ph type="title"/>
          </p:nvPr>
        </p:nvSpPr>
        <p:spPr>
          <a:xfrm>
            <a:off x="137650" y="334382"/>
            <a:ext cx="10677834" cy="650567"/>
          </a:xfrm>
          <a:prstGeom prst="rect">
            <a:avLst/>
          </a:prstGeom>
        </p:spPr>
        <p:txBody>
          <a:bodyPr vert="horz" lIns="91440" tIns="45720" rIns="91440" bIns="45720" rtlCol="0" anchor="ctr">
            <a:normAutofit/>
          </a:bodyPr>
          <a:lstStyle>
            <a:lvl1pPr>
              <a:defRPr>
                <a:solidFill>
                  <a:srgbClr val="008CA1"/>
                </a:solidFill>
              </a:defRPr>
            </a:lvl1pPr>
          </a:lstStyle>
          <a:p>
            <a:r>
              <a:rPr lang="en-US" dirty="0"/>
              <a:t>Click to edit Master title style</a:t>
            </a:r>
          </a:p>
        </p:txBody>
      </p:sp>
    </p:spTree>
    <p:extLst>
      <p:ext uri="{BB962C8B-B14F-4D97-AF65-F5344CB8AC3E}">
        <p14:creationId xmlns:p14="http://schemas.microsoft.com/office/powerpoint/2010/main" val="1207960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jp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86812" y="1080655"/>
            <a:ext cx="10559846" cy="544854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Placeholder 1"/>
          <p:cNvSpPr>
            <a:spLocks noGrp="1"/>
          </p:cNvSpPr>
          <p:nvPr>
            <p:ph type="title"/>
          </p:nvPr>
        </p:nvSpPr>
        <p:spPr>
          <a:xfrm>
            <a:off x="206477" y="328796"/>
            <a:ext cx="10540181" cy="650567"/>
          </a:xfrm>
          <a:prstGeom prst="rect">
            <a:avLst/>
          </a:prstGeom>
        </p:spPr>
        <p:txBody>
          <a:bodyPr vert="horz" lIns="91440" tIns="45720" rIns="91440" bIns="45720" rtlCol="0" anchor="ctr">
            <a:normAutofit/>
          </a:bodyPr>
          <a:lstStyle/>
          <a:p>
            <a:r>
              <a:rPr lang="en-US" dirty="0"/>
              <a:t>Click to edit Master title style</a:t>
            </a:r>
          </a:p>
        </p:txBody>
      </p:sp>
      <p:sp>
        <p:nvSpPr>
          <p:cNvPr id="7" name="Date Placeholder 3"/>
          <p:cNvSpPr txBox="1">
            <a:spLocks/>
          </p:cNvSpPr>
          <p:nvPr userDrawn="1"/>
        </p:nvSpPr>
        <p:spPr>
          <a:xfrm>
            <a:off x="11159612" y="6449961"/>
            <a:ext cx="875072" cy="248837"/>
          </a:xfrm>
          <a:prstGeom prst="rect">
            <a:avLst/>
          </a:prstGeom>
        </p:spPr>
        <p:txBody>
          <a:bodyPr vert="horz" lIns="91440" tIns="45720" rIns="91440" bIns="45720" rtlCol="0" anchor="ctr"/>
          <a:lstStyle>
            <a:defPPr>
              <a:defRPr lang="en-US"/>
            </a:defPPr>
            <a:lvl1pPr marL="0" algn="l" defTabSz="457200" rtl="0" eaLnBrk="1" latinLnBrk="0" hangingPunct="1">
              <a:defRPr sz="900" kern="1200">
                <a:solidFill>
                  <a:schemeClr val="tx1">
                    <a:tint val="75000"/>
                  </a:schemeClr>
                </a:solidFill>
                <a:latin typeface="Arial"/>
                <a:ea typeface="+mn-ea"/>
                <a:cs typeface="Arial"/>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fld id="{5D59618B-9FF7-4719-B508-A5A3907F4343}" type="slidenum">
              <a:rPr lang="en-US" sz="1000" smtClean="0">
                <a:solidFill>
                  <a:schemeClr val="bg1"/>
                </a:solidFill>
              </a:rPr>
              <a:pPr algn="ctr"/>
              <a:t>‹#›</a:t>
            </a:fld>
            <a:endParaRPr lang="en-US" sz="1000" dirty="0">
              <a:solidFill>
                <a:schemeClr val="bg1"/>
              </a:solidFill>
            </a:endParaRPr>
          </a:p>
        </p:txBody>
      </p:sp>
      <p:pic>
        <p:nvPicPr>
          <p:cNvPr id="6" name="Picture 5" descr="A white background with black and white clouds&#10;&#10;AI-generated content may be incorrect.">
            <a:extLst>
              <a:ext uri="{FF2B5EF4-FFF2-40B4-BE49-F238E27FC236}">
                <a16:creationId xmlns:a16="http://schemas.microsoft.com/office/drawing/2014/main" id="{B3CE8357-FDAC-EC3B-D3D3-DA77D8D2D24D}"/>
              </a:ext>
            </a:extLst>
          </p:cNvPr>
          <p:cNvPicPr>
            <a:picLocks noChangeAspect="1"/>
          </p:cNvPicPr>
          <p:nvPr userDrawn="1"/>
        </p:nvPicPr>
        <p:blipFill>
          <a:blip r:embed="rId7"/>
          <a:stretch>
            <a:fillRect/>
          </a:stretch>
        </p:blipFill>
        <p:spPr>
          <a:xfrm>
            <a:off x="0" y="0"/>
            <a:ext cx="12192000" cy="6858000"/>
          </a:xfrm>
          <a:prstGeom prst="rect">
            <a:avLst/>
          </a:prstGeom>
        </p:spPr>
      </p:pic>
    </p:spTree>
    <p:extLst>
      <p:ext uri="{BB962C8B-B14F-4D97-AF65-F5344CB8AC3E}">
        <p14:creationId xmlns:p14="http://schemas.microsoft.com/office/powerpoint/2010/main" val="1166784625"/>
      </p:ext>
    </p:extLst>
  </p:cSld>
  <p:clrMap bg1="lt1" tx1="dk1" bg2="lt2" tx2="dk2" accent1="accent1" accent2="accent2" accent3="accent3" accent4="accent4" accent5="accent5" accent6="accent6" hlink="hlink" folHlink="folHlink"/>
  <p:sldLayoutIdLst>
    <p:sldLayoutId id="2147483733" r:id="rId1"/>
    <p:sldLayoutId id="2147483743" r:id="rId2"/>
    <p:sldLayoutId id="2147483742" r:id="rId3"/>
    <p:sldLayoutId id="2147483738" r:id="rId4"/>
    <p:sldLayoutId id="2147483740" r:id="rId5"/>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defTabSz="457200" rtl="0" eaLnBrk="1" latinLnBrk="0" hangingPunct="1">
        <a:lnSpc>
          <a:spcPct val="80000"/>
        </a:lnSpc>
        <a:spcBef>
          <a:spcPct val="0"/>
        </a:spcBef>
        <a:buNone/>
        <a:defRPr sz="3600" b="0" kern="1200" baseline="0">
          <a:solidFill>
            <a:schemeClr val="accent1"/>
          </a:solidFill>
          <a:latin typeface="Arial"/>
          <a:ea typeface="+mj-ea"/>
          <a:cs typeface="Arial"/>
        </a:defRPr>
      </a:lvl1pPr>
    </p:titleStyle>
    <p:bodyStyle>
      <a:lvl1pPr marL="457200" indent="-457200" algn="l" defTabSz="457200" rtl="0" eaLnBrk="1" latinLnBrk="0" hangingPunct="1">
        <a:spcBef>
          <a:spcPct val="20000"/>
        </a:spcBef>
        <a:buFontTx/>
        <a:buBlip>
          <a:blip r:embed="rId8"/>
        </a:buBlip>
        <a:defRPr sz="2800" kern="1200">
          <a:solidFill>
            <a:schemeClr val="tx1"/>
          </a:solidFill>
          <a:latin typeface="Arial"/>
          <a:ea typeface="+mn-ea"/>
          <a:cs typeface="Arial"/>
        </a:defRPr>
      </a:lvl1pPr>
      <a:lvl2pPr marL="742950" indent="-285750" algn="l" defTabSz="457200" rtl="0" eaLnBrk="1" latinLnBrk="0" hangingPunct="1">
        <a:spcBef>
          <a:spcPct val="20000"/>
        </a:spcBef>
        <a:buFont typeface="Arial"/>
        <a:buChar char="–"/>
        <a:defRPr sz="2400" kern="1200">
          <a:solidFill>
            <a:schemeClr val="tx1"/>
          </a:solidFill>
          <a:latin typeface="Arial"/>
          <a:ea typeface="+mn-ea"/>
          <a:cs typeface="Arial"/>
        </a:defRPr>
      </a:lvl2pPr>
      <a:lvl3pPr marL="1143000" indent="-228600" algn="l" defTabSz="457200" rtl="0" eaLnBrk="1" latinLnBrk="0" hangingPunct="1">
        <a:spcBef>
          <a:spcPct val="20000"/>
        </a:spcBef>
        <a:buFont typeface="Arial"/>
        <a:buChar char="•"/>
        <a:defRPr sz="2000" kern="1200">
          <a:solidFill>
            <a:schemeClr val="tx1"/>
          </a:solidFill>
          <a:latin typeface="Arial"/>
          <a:ea typeface="+mn-ea"/>
          <a:cs typeface="Arial"/>
        </a:defRPr>
      </a:lvl3pPr>
      <a:lvl4pPr marL="1600200" indent="-228600" algn="l" defTabSz="457200" rtl="0" eaLnBrk="1" latinLnBrk="0" hangingPunct="1">
        <a:spcBef>
          <a:spcPct val="20000"/>
        </a:spcBef>
        <a:buFont typeface="Arial"/>
        <a:buChar char="–"/>
        <a:defRPr sz="20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20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330905" y="1828687"/>
            <a:ext cx="11363503" cy="2280017"/>
          </a:xfrm>
        </p:spPr>
        <p:txBody>
          <a:bodyPr>
            <a:noAutofit/>
          </a:bodyPr>
          <a:lstStyle/>
          <a:p>
            <a:pPr>
              <a:lnSpc>
                <a:spcPct val="100000"/>
              </a:lnSpc>
            </a:pPr>
            <a:r>
              <a:rPr lang="en-CA" dirty="0">
                <a:solidFill>
                  <a:srgbClr val="008CA1"/>
                </a:solidFill>
              </a:rPr>
              <a:t>1 Topic Title         First slide</a:t>
            </a:r>
            <a:br>
              <a:rPr lang="en-CA" dirty="0">
                <a:solidFill>
                  <a:srgbClr val="008CA1"/>
                </a:solidFill>
              </a:rPr>
            </a:br>
            <a:r>
              <a:rPr lang="en-CA" dirty="0">
                <a:solidFill>
                  <a:srgbClr val="008CA1"/>
                </a:solidFill>
              </a:rPr>
              <a:t>2 line</a:t>
            </a:r>
            <a:br>
              <a:rPr lang="en-CA" dirty="0">
                <a:solidFill>
                  <a:srgbClr val="008CA1"/>
                </a:solidFill>
              </a:rPr>
            </a:br>
            <a:r>
              <a:rPr lang="en-CA" dirty="0">
                <a:solidFill>
                  <a:srgbClr val="008CA1"/>
                </a:solidFill>
              </a:rPr>
              <a:t>3 line</a:t>
            </a:r>
            <a:br>
              <a:rPr lang="en-CA" dirty="0">
                <a:solidFill>
                  <a:srgbClr val="008CA1"/>
                </a:solidFill>
              </a:rPr>
            </a:br>
            <a:r>
              <a:rPr lang="en-CA" dirty="0">
                <a:solidFill>
                  <a:srgbClr val="008CA1"/>
                </a:solidFill>
              </a:rPr>
              <a:t>4 line</a:t>
            </a:r>
            <a:endParaRPr lang="en-US" dirty="0">
              <a:solidFill>
                <a:srgbClr val="008CA1"/>
              </a:solidFill>
            </a:endParaRPr>
          </a:p>
        </p:txBody>
      </p:sp>
      <p:sp>
        <p:nvSpPr>
          <p:cNvPr id="3" name="Subtitle 2"/>
          <p:cNvSpPr>
            <a:spLocks noGrp="1"/>
          </p:cNvSpPr>
          <p:nvPr>
            <p:ph type="subTitle" idx="1"/>
          </p:nvPr>
        </p:nvSpPr>
        <p:spPr>
          <a:xfrm>
            <a:off x="337257" y="4373960"/>
            <a:ext cx="7564965" cy="1923934"/>
          </a:xfrm>
        </p:spPr>
        <p:txBody>
          <a:bodyPr/>
          <a:lstStyle/>
          <a:p>
            <a:r>
              <a:rPr lang="en-US" b="1" dirty="0"/>
              <a:t>Presenter Name </a:t>
            </a:r>
          </a:p>
          <a:p>
            <a:r>
              <a:rPr lang="en-US" dirty="0"/>
              <a:t>Title</a:t>
            </a:r>
          </a:p>
          <a:p>
            <a:r>
              <a:rPr lang="en-US" dirty="0"/>
              <a:t>Organization</a:t>
            </a:r>
          </a:p>
        </p:txBody>
      </p:sp>
    </p:spTree>
    <p:extLst>
      <p:ext uri="{BB962C8B-B14F-4D97-AF65-F5344CB8AC3E}">
        <p14:creationId xmlns:p14="http://schemas.microsoft.com/office/powerpoint/2010/main" val="25237208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01805" y="1036774"/>
            <a:ext cx="10019303" cy="5130140"/>
          </a:xfrm>
        </p:spPr>
        <p:txBody>
          <a:bodyPr>
            <a:normAutofit fontScale="92500"/>
          </a:bodyPr>
          <a:lstStyle/>
          <a:p>
            <a:pPr>
              <a:buFont typeface="Arial" panose="020B0604020202020204" pitchFamily="34" charset="0"/>
              <a:buChar char="•"/>
            </a:pPr>
            <a:r>
              <a:rPr lang="en-CA" dirty="0"/>
              <a:t>The views and opinions expressed in the following PowerPoint slides are those of the individual presenter and should not be attributed to Drug Information Association, Inc. (“DIA”), its directors, officers, employees, volunteers, members, chapters, councils, Communities or affiliates, or any organization with which the presenter is employed or affiliated. </a:t>
            </a:r>
          </a:p>
          <a:p>
            <a:pPr>
              <a:buFont typeface="Arial" panose="020B0604020202020204" pitchFamily="34" charset="0"/>
              <a:buChar char="•"/>
            </a:pPr>
            <a:r>
              <a:rPr lang="en-CA" dirty="0">
                <a:latin typeface="Arial" pitchFamily="34" charset="0"/>
                <a:cs typeface="Arial" pitchFamily="34" charset="0"/>
              </a:rPr>
              <a:t>For work prepared by US government employees representing their agencies, there is no copyright and these work products can be reproduced freely. Drug Information Association, Drug Information Association Inc., DIA and DIA logo are registered trademarks. All other trademarks are the property of their respective owners. </a:t>
            </a:r>
          </a:p>
          <a:p>
            <a:pPr marL="0" indent="0">
              <a:buNone/>
            </a:pPr>
            <a:endParaRPr lang="en-US" dirty="0"/>
          </a:p>
        </p:txBody>
      </p:sp>
      <p:sp>
        <p:nvSpPr>
          <p:cNvPr id="3" name="Title 2"/>
          <p:cNvSpPr>
            <a:spLocks noGrp="1"/>
          </p:cNvSpPr>
          <p:nvPr>
            <p:ph type="title"/>
          </p:nvPr>
        </p:nvSpPr>
        <p:spPr/>
        <p:txBody>
          <a:bodyPr/>
          <a:lstStyle/>
          <a:p>
            <a:r>
              <a:rPr lang="en-US" dirty="0">
                <a:solidFill>
                  <a:srgbClr val="008CA1"/>
                </a:solidFill>
              </a:rPr>
              <a:t>Disclaimer – Content Slide</a:t>
            </a:r>
          </a:p>
        </p:txBody>
      </p:sp>
      <p:cxnSp>
        <p:nvCxnSpPr>
          <p:cNvPr id="4" name="Straight Connector 6"/>
          <p:cNvCxnSpPr>
            <a:cxnSpLocks noChangeShapeType="1"/>
          </p:cNvCxnSpPr>
          <p:nvPr/>
        </p:nvCxnSpPr>
        <p:spPr bwMode="auto">
          <a:xfrm>
            <a:off x="382128" y="984948"/>
            <a:ext cx="8639175" cy="0"/>
          </a:xfrm>
          <a:prstGeom prst="line">
            <a:avLst/>
          </a:prstGeom>
          <a:ln>
            <a:solidFill>
              <a:srgbClr val="008CA1"/>
            </a:solidFill>
            <a:headEnd/>
            <a:tailE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657050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US" kern="0" dirty="0"/>
              <a:t>Content: (Create presentation information here)</a:t>
            </a:r>
          </a:p>
          <a:p>
            <a:pPr>
              <a:buFont typeface="Arial" panose="020B0604020202020204" pitchFamily="34" charset="0"/>
              <a:buChar char="•"/>
            </a:pPr>
            <a:r>
              <a:rPr lang="en-US" u="sng" kern="0" dirty="0"/>
              <a:t>Minimum</a:t>
            </a:r>
            <a:r>
              <a:rPr lang="en-US" kern="0" dirty="0"/>
              <a:t> recommended font size of 28</a:t>
            </a:r>
          </a:p>
          <a:p>
            <a:pPr>
              <a:buFont typeface="Arial" panose="020B0604020202020204" pitchFamily="34" charset="0"/>
              <a:buChar char="•"/>
            </a:pPr>
            <a:r>
              <a:rPr lang="en-US" kern="0" dirty="0"/>
              <a:t>Maximum recommended number of lines to be displayed per page is 8-10</a:t>
            </a:r>
          </a:p>
          <a:p>
            <a:pPr>
              <a:buFont typeface="Arial" panose="020B0604020202020204" pitchFamily="34" charset="0"/>
              <a:buChar char="•"/>
            </a:pPr>
            <a:r>
              <a:rPr lang="en-US" kern="0" dirty="0"/>
              <a:t>Keep information on the screen and away from the edges.</a:t>
            </a:r>
            <a:r>
              <a:rPr lang="en-CA" kern="0" dirty="0"/>
              <a:t> </a:t>
            </a:r>
          </a:p>
          <a:p>
            <a:pPr>
              <a:buFont typeface="Arial" panose="020B0604020202020204" pitchFamily="34" charset="0"/>
              <a:buChar char="•"/>
            </a:pPr>
            <a:r>
              <a:rPr lang="en-CA" kern="0" dirty="0"/>
              <a:t>File Naming Criteria: Keep it short, no slashes or commas etc.:  </a:t>
            </a:r>
            <a:r>
              <a:rPr lang="en-CA" b="1" kern="0" dirty="0"/>
              <a:t>Smith_J_reference_v1</a:t>
            </a:r>
            <a:endParaRPr lang="en-US" b="1" kern="0" dirty="0"/>
          </a:p>
          <a:p>
            <a:pPr marL="0" indent="0">
              <a:buNone/>
            </a:pPr>
            <a:endParaRPr lang="en-US" dirty="0"/>
          </a:p>
        </p:txBody>
      </p:sp>
      <p:sp>
        <p:nvSpPr>
          <p:cNvPr id="3" name="Title 2"/>
          <p:cNvSpPr>
            <a:spLocks noGrp="1"/>
          </p:cNvSpPr>
          <p:nvPr>
            <p:ph type="title"/>
          </p:nvPr>
        </p:nvSpPr>
        <p:spPr/>
        <p:txBody>
          <a:bodyPr/>
          <a:lstStyle/>
          <a:p>
            <a:r>
              <a:rPr lang="en-US" dirty="0">
                <a:solidFill>
                  <a:srgbClr val="008CA1"/>
                </a:solidFill>
              </a:rPr>
              <a:t>Title of Slide – Content Slide </a:t>
            </a:r>
          </a:p>
        </p:txBody>
      </p:sp>
    </p:spTree>
    <p:extLst>
      <p:ext uri="{BB962C8B-B14F-4D97-AF65-F5344CB8AC3E}">
        <p14:creationId xmlns:p14="http://schemas.microsoft.com/office/powerpoint/2010/main" val="36595846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53CD0FF1-841F-F5F6-A627-47F9C51E906E}"/>
              </a:ext>
            </a:extLst>
          </p:cNvPr>
          <p:cNvSpPr/>
          <p:nvPr/>
        </p:nvSpPr>
        <p:spPr>
          <a:xfrm>
            <a:off x="0" y="0"/>
            <a:ext cx="12192000" cy="5407579"/>
          </a:xfrm>
          <a:prstGeom prst="rect">
            <a:avLst/>
          </a:prstGeom>
          <a:solidFill>
            <a:schemeClr val="bg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Content Placeholder 1"/>
          <p:cNvSpPr>
            <a:spLocks noGrp="1"/>
          </p:cNvSpPr>
          <p:nvPr>
            <p:ph idx="1"/>
          </p:nvPr>
        </p:nvSpPr>
        <p:spPr>
          <a:xfrm>
            <a:off x="609600" y="1421714"/>
            <a:ext cx="10208964" cy="3308782"/>
          </a:xfrm>
        </p:spPr>
        <p:txBody>
          <a:bodyPr>
            <a:normAutofit/>
          </a:bodyPr>
          <a:lstStyle/>
          <a:p>
            <a:pPr>
              <a:buNone/>
            </a:pPr>
            <a:endParaRPr lang="en-US" b="1" dirty="0"/>
          </a:p>
          <a:p>
            <a:pPr>
              <a:buNone/>
            </a:pPr>
            <a:r>
              <a:rPr lang="en-US" b="1" dirty="0"/>
              <a:t>Presenter Name </a:t>
            </a:r>
          </a:p>
          <a:p>
            <a:pPr>
              <a:buNone/>
            </a:pPr>
            <a:r>
              <a:rPr lang="en-US" dirty="0"/>
              <a:t>Title</a:t>
            </a:r>
          </a:p>
          <a:p>
            <a:pPr>
              <a:buNone/>
            </a:pPr>
            <a:r>
              <a:rPr lang="en-US" dirty="0"/>
              <a:t>Organization</a:t>
            </a:r>
          </a:p>
          <a:p>
            <a:pPr>
              <a:buNone/>
            </a:pPr>
            <a:r>
              <a:rPr lang="en-US" sz="2200" i="1" dirty="0"/>
              <a:t>Your Social Media Handle</a:t>
            </a:r>
          </a:p>
          <a:p>
            <a:pPr>
              <a:buNone/>
            </a:pPr>
            <a:endParaRPr lang="en-CA" dirty="0"/>
          </a:p>
          <a:p>
            <a:pPr algn="r">
              <a:buNone/>
            </a:pPr>
            <a:endParaRPr lang="en-CA" i="1" dirty="0"/>
          </a:p>
        </p:txBody>
      </p:sp>
      <p:sp>
        <p:nvSpPr>
          <p:cNvPr id="3" name="Title 2"/>
          <p:cNvSpPr>
            <a:spLocks noGrp="1"/>
          </p:cNvSpPr>
          <p:nvPr>
            <p:ph type="title"/>
          </p:nvPr>
        </p:nvSpPr>
        <p:spPr/>
        <p:txBody>
          <a:bodyPr/>
          <a:lstStyle/>
          <a:p>
            <a:r>
              <a:rPr lang="en-US" dirty="0">
                <a:solidFill>
                  <a:srgbClr val="008CA1"/>
                </a:solidFill>
              </a:rPr>
              <a:t>Thank You</a:t>
            </a:r>
          </a:p>
        </p:txBody>
      </p:sp>
      <p:pic>
        <p:nvPicPr>
          <p:cNvPr id="10" name="Picture 9" descr="A close-up of a screen&#10;&#10;AI-generated content may be incorrect.">
            <a:extLst>
              <a:ext uri="{FF2B5EF4-FFF2-40B4-BE49-F238E27FC236}">
                <a16:creationId xmlns:a16="http://schemas.microsoft.com/office/drawing/2014/main" id="{ACC6158C-63CC-8E3F-84E5-F1AC8FCE1253}"/>
              </a:ext>
            </a:extLst>
          </p:cNvPr>
          <p:cNvPicPr>
            <a:picLocks noChangeAspect="1"/>
          </p:cNvPicPr>
          <p:nvPr/>
        </p:nvPicPr>
        <p:blipFill>
          <a:blip r:embed="rId2"/>
          <a:srcRect b="78868"/>
          <a:stretch>
            <a:fillRect/>
          </a:stretch>
        </p:blipFill>
        <p:spPr>
          <a:xfrm>
            <a:off x="0" y="5407579"/>
            <a:ext cx="12192000" cy="1450421"/>
          </a:xfrm>
          <a:prstGeom prst="rect">
            <a:avLst/>
          </a:prstGeom>
        </p:spPr>
      </p:pic>
      <p:cxnSp>
        <p:nvCxnSpPr>
          <p:cNvPr id="18" name="Straight Connector 6">
            <a:extLst>
              <a:ext uri="{FF2B5EF4-FFF2-40B4-BE49-F238E27FC236}">
                <a16:creationId xmlns:a16="http://schemas.microsoft.com/office/drawing/2014/main" id="{E4585451-708A-855A-CECE-7C9ADD926DBB}"/>
              </a:ext>
            </a:extLst>
          </p:cNvPr>
          <p:cNvCxnSpPr>
            <a:cxnSpLocks noChangeShapeType="1"/>
          </p:cNvCxnSpPr>
          <p:nvPr/>
        </p:nvCxnSpPr>
        <p:spPr bwMode="auto">
          <a:xfrm>
            <a:off x="382128" y="984948"/>
            <a:ext cx="8639175" cy="0"/>
          </a:xfrm>
          <a:prstGeom prst="line">
            <a:avLst/>
          </a:prstGeom>
          <a:ln>
            <a:solidFill>
              <a:srgbClr val="008CA1"/>
            </a:solidFill>
            <a:headEnd/>
            <a:tailE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817657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Default Theme">
  <a:themeElements>
    <a:clrScheme name="DIA Color Theme 1">
      <a:dk1>
        <a:srgbClr val="404040"/>
      </a:dk1>
      <a:lt1>
        <a:srgbClr val="FFFFFF"/>
      </a:lt1>
      <a:dk2>
        <a:srgbClr val="FFFFFF"/>
      </a:dk2>
      <a:lt2>
        <a:srgbClr val="FFFFFF"/>
      </a:lt2>
      <a:accent1>
        <a:srgbClr val="799C4B"/>
      </a:accent1>
      <a:accent2>
        <a:srgbClr val="008CA1"/>
      </a:accent2>
      <a:accent3>
        <a:srgbClr val="A62C60"/>
      </a:accent3>
      <a:accent4>
        <a:srgbClr val="CB7E25"/>
      </a:accent4>
      <a:accent5>
        <a:srgbClr val="007665"/>
      </a:accent5>
      <a:accent6>
        <a:srgbClr val="1C5A7D"/>
      </a:accent6>
      <a:hlink>
        <a:srgbClr val="003D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Year xmlns="d9d0f46b-f6a6-4db7-a277-b2edc3298236">26</Year>
    <Doc_x0020_Status xmlns="d9d0f46b-f6a6-4db7-a277-b2edc3298236">1</Doc_x0020_Status>
    <Retention_x0020_Schedule xmlns="d9d0f46b-f6a6-4db7-a277-b2edc3298236">9</Retention_x0020_Schedule>
    <Content_x0020_Region xmlns="d9d0f46b-f6a6-4db7-a277-b2edc3298236">6</Content_x0020_Region>
    <Responsible_x0020_Office xmlns="d9d0f46b-f6a6-4db7-a277-b2edc3298236">3</Responsible_x0020_Office>
  </documentManagement>
</p:properties>
</file>

<file path=customXml/item3.xml><?xml version="1.0" encoding="utf-8"?>
<ct:contentTypeSchema xmlns:ct="http://schemas.microsoft.com/office/2006/metadata/contentType" xmlns:ma="http://schemas.microsoft.com/office/2006/metadata/properties/metaAttributes" ct:_="" ma:_="" ma:contentTypeName="DIA Document" ma:contentTypeID="0x0101007EDFF2051E4E304A84E61DD9B9CEA93D0087EDDD5C47F55842BF75A8A4CF5A86DA" ma:contentTypeVersion="3" ma:contentTypeDescription="Create a new document." ma:contentTypeScope="" ma:versionID="e83f33d9bd97579b23abc90f31121010">
  <xsd:schema xmlns:xsd="http://www.w3.org/2001/XMLSchema" xmlns:xs="http://www.w3.org/2001/XMLSchema" xmlns:p="http://schemas.microsoft.com/office/2006/metadata/properties" xmlns:ns2="d9d0f46b-f6a6-4db7-a277-b2edc3298236" targetNamespace="http://schemas.microsoft.com/office/2006/metadata/properties" ma:root="true" ma:fieldsID="5e3891f1ff536d154d65905e7d539514" ns2:_="">
    <xsd:import namespace="d9d0f46b-f6a6-4db7-a277-b2edc3298236"/>
    <xsd:element name="properties">
      <xsd:complexType>
        <xsd:sequence>
          <xsd:element name="documentManagement">
            <xsd:complexType>
              <xsd:all>
                <xsd:element ref="ns2:Year"/>
                <xsd:element ref="ns2:Content_x0020_Region"/>
                <xsd:element ref="ns2:Retention_x0020_Schedule"/>
                <xsd:element ref="ns2:Responsible_x0020_Office"/>
                <xsd:element ref="ns2:Doc_x0020_Status"/>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9d0f46b-f6a6-4db7-a277-b2edc3298236" elementFormDefault="qualified">
    <xsd:import namespace="http://schemas.microsoft.com/office/2006/documentManagement/types"/>
    <xsd:import namespace="http://schemas.microsoft.com/office/infopath/2007/PartnerControls"/>
    <xsd:element name="Year" ma:index="8" ma:displayName="Year" ma:list="{090302be-5fa6-4807-8954-04f8be0b0748}" ma:internalName="Year" ma:showField="Title" ma:web="d9d0f46b-f6a6-4db7-a277-b2edc3298236">
      <xsd:simpleType>
        <xsd:restriction base="dms:Lookup"/>
      </xsd:simpleType>
    </xsd:element>
    <xsd:element name="Content_x0020_Region" ma:index="9" ma:displayName="Content Region" ma:list="{6f98ea51-7189-4b6a-a911-ad4d34d5dcf8}" ma:internalName="Content_x0020_Region" ma:showField="Title" ma:web="d9d0f46b-f6a6-4db7-a277-b2edc3298236">
      <xsd:simpleType>
        <xsd:restriction base="dms:Lookup"/>
      </xsd:simpleType>
    </xsd:element>
    <xsd:element name="Retention_x0020_Schedule" ma:index="10" ma:displayName="Retention Schedule" ma:list="{88ff0776-613d-4cb1-be01-79219c896d29}" ma:internalName="Retention_x0020_Schedule" ma:showField="Title" ma:web="d9d0f46b-f6a6-4db7-a277-b2edc3298236">
      <xsd:simpleType>
        <xsd:restriction base="dms:Lookup"/>
      </xsd:simpleType>
    </xsd:element>
    <xsd:element name="Responsible_x0020_Office" ma:index="11" ma:displayName="Responsible Office" ma:list="{f4bb6a4e-f6fb-4236-8cef-05f09eb91670}" ma:internalName="Responsible_x0020_Office" ma:showField="Title" ma:web="d9d0f46b-f6a6-4db7-a277-b2edc3298236">
      <xsd:simpleType>
        <xsd:restriction base="dms:Lookup"/>
      </xsd:simpleType>
    </xsd:element>
    <xsd:element name="Doc_x0020_Status" ma:index="12" ma:displayName="Doc Status" ma:list="{9c958115-5b88-40e9-a53f-abb8ad925efc}" ma:internalName="Doc_x0020_Status" ma:readOnly="false" ma:showField="Title" ma:web="d9d0f46b-f6a6-4db7-a277-b2edc3298236">
      <xsd:simpleType>
        <xsd:restriction base="dms:Lookup"/>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DD6B813-4D67-4F41-901E-EE278B8CA007}">
  <ds:schemaRefs>
    <ds:schemaRef ds:uri="http://schemas.microsoft.com/sharepoint/v3/contenttype/forms"/>
  </ds:schemaRefs>
</ds:datastoreItem>
</file>

<file path=customXml/itemProps2.xml><?xml version="1.0" encoding="utf-8"?>
<ds:datastoreItem xmlns:ds="http://schemas.openxmlformats.org/officeDocument/2006/customXml" ds:itemID="{C838D099-2BEE-488C-80B3-6947A2EDAFB5}">
  <ds:schemaRefs>
    <ds:schemaRef ds:uri="http://schemas.microsoft.com/office/2006/metadata/properties"/>
    <ds:schemaRef ds:uri="http://purl.org/dc/terms/"/>
    <ds:schemaRef ds:uri="http://www.w3.org/XML/1998/namespace"/>
    <ds:schemaRef ds:uri="http://purl.org/dc/elements/1.1/"/>
    <ds:schemaRef ds:uri="http://schemas.microsoft.com/office/2006/documentManagement/types"/>
    <ds:schemaRef ds:uri="http://schemas.microsoft.com/office/infopath/2007/PartnerControls"/>
    <ds:schemaRef ds:uri="d9d0f46b-f6a6-4db7-a277-b2edc3298236"/>
    <ds:schemaRef ds:uri="http://purl.org/dc/dcmitype/"/>
    <ds:schemaRef ds:uri="http://schemas.openxmlformats.org/package/2006/metadata/core-properties"/>
  </ds:schemaRefs>
</ds:datastoreItem>
</file>

<file path=customXml/itemProps3.xml><?xml version="1.0" encoding="utf-8"?>
<ds:datastoreItem xmlns:ds="http://schemas.openxmlformats.org/officeDocument/2006/customXml" ds:itemID="{6DC8C4C4-AC2F-405B-A1FB-F54829AE5F7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9d0f46b-f6a6-4db7-a277-b2edc329823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1732</TotalTime>
  <Words>211</Words>
  <Application>Microsoft Macintosh PowerPoint</Application>
  <PresentationFormat>Widescreen</PresentationFormat>
  <Paragraphs>20</Paragraphs>
  <Slides>4</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Default Theme</vt:lpstr>
      <vt:lpstr>1 Topic Title         First slide 2 line 3 line 4 line</vt:lpstr>
      <vt:lpstr>Disclaimer – Content Slide</vt:lpstr>
      <vt:lpstr>Title of Slide – Content Slide </vt:lpstr>
      <vt:lpstr>Thank You</vt:lpstr>
    </vt:vector>
  </TitlesOfParts>
  <Company>Tommy Torres Design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Tomas Torres</dc:creator>
  <cp:lastModifiedBy>Monica Shell</cp:lastModifiedBy>
  <cp:revision>174</cp:revision>
  <dcterms:created xsi:type="dcterms:W3CDTF">2014-10-03T12:08:30Z</dcterms:created>
  <dcterms:modified xsi:type="dcterms:W3CDTF">2025-08-15T14:15:56Z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0x0101007EDFF2051E4E304A84E61DD9B9CEA93D0087EDDD5C47F55842BF75A8A4CF5A86DA</vt:lpwstr>
  </property>
</Properties>
</file>