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A82A6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77" autoAdjust="0"/>
    <p:restoredTop sz="89524" autoAdjust="0"/>
  </p:normalViewPr>
  <p:slideViewPr>
    <p:cSldViewPr snapToGrid="0" snapToObjects="1" showGuides="1">
      <p:cViewPr varScale="1">
        <p:scale>
          <a:sx n="100" d="100"/>
          <a:sy n="100" d="100"/>
        </p:scale>
        <p:origin x="714" y="84"/>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12/16/2024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13" name="Subtitle 2"/>
          <p:cNvSpPr>
            <a:spLocks noGrp="1"/>
          </p:cNvSpPr>
          <p:nvPr>
            <p:ph type="subTitle" idx="1" hasCustomPrompt="1"/>
          </p:nvPr>
        </p:nvSpPr>
        <p:spPr>
          <a:xfrm>
            <a:off x="359835" y="4073801"/>
            <a:ext cx="7564965" cy="1923934"/>
          </a:xfrm>
        </p:spPr>
        <p:txBody>
          <a:bodyPr>
            <a:normAutofit/>
          </a:bodyPr>
          <a:lstStyle>
            <a:lvl1pPr marL="0" indent="0">
              <a:buNone/>
              <a:defRPr/>
            </a:lvl1pPr>
          </a:lstStyle>
          <a:p>
            <a:r>
              <a:rPr lang="en-US" b="1" dirty="0"/>
              <a:t>Presenter Name </a:t>
            </a:r>
          </a:p>
          <a:p>
            <a:r>
              <a:rPr lang="en-US" dirty="0"/>
              <a:t>Title</a:t>
            </a:r>
          </a:p>
          <a:p>
            <a:r>
              <a:rPr lang="en-US" dirty="0"/>
              <a:t>Organization</a:t>
            </a:r>
          </a:p>
        </p:txBody>
      </p:sp>
      <p:pic>
        <p:nvPicPr>
          <p:cNvPr id="3" name="Picture 2" descr="A close-up of a cell phone screen&#10;&#10;Description automatically generated">
            <a:extLst>
              <a:ext uri="{FF2B5EF4-FFF2-40B4-BE49-F238E27FC236}">
                <a16:creationId xmlns:a16="http://schemas.microsoft.com/office/drawing/2014/main" id="{60C5B618-44BA-B85A-4360-2078FDB62677}"/>
              </a:ext>
            </a:extLst>
          </p:cNvPr>
          <p:cNvPicPr>
            <a:picLocks noChangeAspect="1"/>
          </p:cNvPicPr>
          <p:nvPr userDrawn="1"/>
        </p:nvPicPr>
        <p:blipFill>
          <a:blip r:embed="rId2"/>
          <a:stretch>
            <a:fillRect/>
          </a:stretch>
        </p:blipFill>
        <p:spPr>
          <a:xfrm>
            <a:off x="4930" y="0"/>
            <a:ext cx="12187070" cy="6860774"/>
          </a:xfrm>
          <a:prstGeom prst="rect">
            <a:avLst/>
          </a:prstGeom>
        </p:spPr>
      </p:pic>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pic>
        <p:nvPicPr>
          <p:cNvPr id="5" name="Picture 4" descr="A white background with black and white clouds&#10;&#10;Description automatically generated">
            <a:extLst>
              <a:ext uri="{FF2B5EF4-FFF2-40B4-BE49-F238E27FC236}">
                <a16:creationId xmlns:a16="http://schemas.microsoft.com/office/drawing/2014/main" id="{CA44CAE4-D004-99BD-6B6D-0E08BE357520}"/>
              </a:ext>
            </a:extLst>
          </p:cNvPr>
          <p:cNvPicPr>
            <a:picLocks noChangeAspect="1"/>
          </p:cNvPicPr>
          <p:nvPr userDrawn="1"/>
        </p:nvPicPr>
        <p:blipFill>
          <a:blip r:embed="rId7"/>
          <a:stretch>
            <a:fillRect/>
          </a:stretch>
        </p:blipFill>
        <p:spPr>
          <a:xfrm>
            <a:off x="0" y="0"/>
            <a:ext cx="12192000" cy="6858000"/>
          </a:xfrm>
          <a:prstGeom prst="rect">
            <a:avLst/>
          </a:prstGeom>
        </p:spPr>
      </p:pic>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828687"/>
            <a:ext cx="11363503" cy="2280017"/>
          </a:xfrm>
        </p:spPr>
        <p:txBody>
          <a:bodyPr>
            <a:noAutofit/>
          </a:bodyPr>
          <a:lstStyle/>
          <a:p>
            <a:pPr>
              <a:lnSpc>
                <a:spcPct val="100000"/>
              </a:lnSpc>
            </a:pPr>
            <a:r>
              <a:rPr lang="en-CA" dirty="0">
                <a:solidFill>
                  <a:srgbClr val="008CA1"/>
                </a:solidFill>
              </a:rPr>
              <a:t>1 Topic Title         First slide</a:t>
            </a:r>
            <a:br>
              <a:rPr lang="en-CA" dirty="0">
                <a:solidFill>
                  <a:srgbClr val="008CA1"/>
                </a:solidFill>
              </a:rPr>
            </a:br>
            <a:r>
              <a:rPr lang="en-CA" dirty="0">
                <a:solidFill>
                  <a:srgbClr val="008CA1"/>
                </a:solidFill>
              </a:rPr>
              <a:t>2 line</a:t>
            </a:r>
            <a:br>
              <a:rPr lang="en-CA" dirty="0">
                <a:solidFill>
                  <a:srgbClr val="008CA1"/>
                </a:solidFill>
              </a:rPr>
            </a:br>
            <a:r>
              <a:rPr lang="en-CA" dirty="0">
                <a:solidFill>
                  <a:srgbClr val="008CA1"/>
                </a:solidFill>
              </a:rPr>
              <a:t>3 line</a:t>
            </a:r>
            <a:br>
              <a:rPr lang="en-CA" dirty="0">
                <a:solidFill>
                  <a:srgbClr val="008CA1"/>
                </a:solidFill>
              </a:rPr>
            </a:br>
            <a:r>
              <a:rPr lang="en-CA" dirty="0">
                <a:solidFill>
                  <a:srgbClr val="008CA1"/>
                </a:solidFill>
              </a:rPr>
              <a:t>4 line</a:t>
            </a:r>
            <a:endParaRPr lang="en-US" dirty="0">
              <a:solidFill>
                <a:srgbClr val="008CA1"/>
              </a:solidFill>
            </a:endParaRPr>
          </a:p>
        </p:txBody>
      </p:sp>
      <p:sp>
        <p:nvSpPr>
          <p:cNvPr id="3" name="Subtitle 2"/>
          <p:cNvSpPr>
            <a:spLocks noGrp="1"/>
          </p:cNvSpPr>
          <p:nvPr>
            <p:ph type="subTitle" idx="1"/>
          </p:nvPr>
        </p:nvSpPr>
        <p:spPr>
          <a:xfrm>
            <a:off x="337257" y="4373960"/>
            <a:ext cx="7564965" cy="1923934"/>
          </a:xfrm>
        </p:spPr>
        <p:txBody>
          <a:body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a:bodyPr>
          <a:lstStyle/>
          <a:p>
            <a:pPr>
              <a:buFont typeface="Arial" panose="020B0604020202020204" pitchFamily="34" charset="0"/>
              <a:buChar char="•"/>
            </a:pPr>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buFont typeface="Arial" panose="020B0604020202020204" pitchFamily="34" charset="0"/>
              <a:buChar char="•"/>
            </a:pPr>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pPr>
              <a:buFont typeface="Arial" panose="020B0604020202020204" pitchFamily="34" charset="0"/>
              <a:buChar char="•"/>
            </a:pPr>
            <a:r>
              <a:rPr lang="en-US" u="sng" kern="0" dirty="0"/>
              <a:t>Minimum</a:t>
            </a:r>
            <a:r>
              <a:rPr lang="en-US" kern="0" dirty="0"/>
              <a:t> recommended font size of 28</a:t>
            </a:r>
          </a:p>
          <a:p>
            <a:pPr>
              <a:buFont typeface="Arial" panose="020B0604020202020204" pitchFamily="34" charset="0"/>
              <a:buChar char="•"/>
            </a:pPr>
            <a:r>
              <a:rPr lang="en-US" kern="0" dirty="0"/>
              <a:t>Maximum recommended number of lines to be displayed per page is 8-10</a:t>
            </a:r>
          </a:p>
          <a:p>
            <a:pPr>
              <a:buFont typeface="Arial" panose="020B0604020202020204" pitchFamily="34" charset="0"/>
              <a:buChar char="•"/>
            </a:pPr>
            <a:r>
              <a:rPr lang="en-US" kern="0" dirty="0"/>
              <a:t>Keep information on the screen and away from the edges.</a:t>
            </a:r>
            <a:r>
              <a:rPr lang="en-CA" kern="0" dirty="0"/>
              <a:t> </a:t>
            </a:r>
          </a:p>
          <a:p>
            <a:pPr>
              <a:buFont typeface="Arial" panose="020B0604020202020204" pitchFamily="34" charset="0"/>
              <a:buChar char="•"/>
            </a:pPr>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C7802A5F-378E-E7C0-9541-8F5E3B71CDB4}"/>
              </a:ext>
            </a:extLst>
          </p:cNvPr>
          <p:cNvGrpSpPr/>
          <p:nvPr/>
        </p:nvGrpSpPr>
        <p:grpSpPr>
          <a:xfrm>
            <a:off x="0" y="0"/>
            <a:ext cx="12192000" cy="6858000"/>
            <a:chOff x="0" y="0"/>
            <a:chExt cx="12192000" cy="6858000"/>
          </a:xfrm>
        </p:grpSpPr>
        <p:pic>
          <p:nvPicPr>
            <p:cNvPr id="5" name="Picture 4" descr="A close-up of a cell phone screen&#10;&#10;Description automatically generated">
              <a:extLst>
                <a:ext uri="{FF2B5EF4-FFF2-40B4-BE49-F238E27FC236}">
                  <a16:creationId xmlns:a16="http://schemas.microsoft.com/office/drawing/2014/main" id="{1A53E9CA-A242-947D-8452-32A164762AA3}"/>
                </a:ext>
              </a:extLst>
            </p:cNvPr>
            <p:cNvPicPr>
              <a:picLocks noChangeAspect="1"/>
            </p:cNvPicPr>
            <p:nvPr/>
          </p:nvPicPr>
          <p:blipFill>
            <a:blip r:embed="rId2"/>
            <a:srcRect b="77983"/>
            <a:stretch/>
          </p:blipFill>
          <p:spPr>
            <a:xfrm>
              <a:off x="4930" y="5347504"/>
              <a:ext cx="12187070" cy="1510496"/>
            </a:xfrm>
            <a:prstGeom prst="rect">
              <a:avLst/>
            </a:prstGeom>
          </p:spPr>
        </p:pic>
        <p:sp>
          <p:nvSpPr>
            <p:cNvPr id="7" name="Rectangle 6">
              <a:extLst>
                <a:ext uri="{FF2B5EF4-FFF2-40B4-BE49-F238E27FC236}">
                  <a16:creationId xmlns:a16="http://schemas.microsoft.com/office/drawing/2014/main" id="{5864CEE2-0406-4C0D-3F3E-DF3C73AD14A2}"/>
                </a:ext>
              </a:extLst>
            </p:cNvPr>
            <p:cNvSpPr/>
            <p:nvPr/>
          </p:nvSpPr>
          <p:spPr>
            <a:xfrm>
              <a:off x="0" y="0"/>
              <a:ext cx="12192000" cy="534750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Content Placeholder 1"/>
          <p:cNvSpPr>
            <a:spLocks noGrp="1"/>
          </p:cNvSpPr>
          <p:nvPr>
            <p:ph idx="1"/>
          </p:nvPr>
        </p:nvSpPr>
        <p:spPr>
          <a:xfrm>
            <a:off x="609600" y="1421714"/>
            <a:ext cx="10208964" cy="3308782"/>
          </a:xfrm>
        </p:spPr>
        <p:txBody>
          <a:bodyPr>
            <a:normAutofit/>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Social Media Handle</a:t>
            </a:r>
          </a:p>
          <a:p>
            <a:pPr>
              <a:buNone/>
            </a:pPr>
            <a:endParaRPr lang="en-CA" dirty="0"/>
          </a:p>
          <a:p>
            <a:pPr algn="r">
              <a:buNone/>
            </a:pPr>
            <a:endParaRPr lang="en-CA" i="1" dirty="0"/>
          </a:p>
        </p:txBody>
      </p:sp>
      <p:sp>
        <p:nvSpPr>
          <p:cNvPr id="3" name="Title 2"/>
          <p:cNvSpPr>
            <a:spLocks noGrp="1"/>
          </p:cNvSpPr>
          <p:nvPr>
            <p:ph type="title"/>
          </p:nvPr>
        </p:nvSpPr>
        <p:spPr/>
        <p:txBody>
          <a:bodyPr/>
          <a:lstStyle/>
          <a:p>
            <a:r>
              <a:rPr lang="en-US" dirty="0">
                <a:solidFill>
                  <a:srgbClr val="008CA1"/>
                </a:solidFill>
              </a:rPr>
              <a:t>Thank You</a:t>
            </a:r>
          </a:p>
        </p:txBody>
      </p:sp>
      <p:cxnSp>
        <p:nvCxnSpPr>
          <p:cNvPr id="6" name="Straight Connector 6"/>
          <p:cNvCxnSpPr>
            <a:cxnSpLocks noChangeShapeType="1"/>
          </p:cNvCxnSpPr>
          <p:nvPr/>
        </p:nvCxnSpPr>
        <p:spPr bwMode="auto">
          <a:xfrm>
            <a:off x="1792289" y="123833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76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2.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38D099-2BEE-488C-80B3-6947A2EDAFB5}">
  <ds:schemaRefs>
    <ds:schemaRef ds:uri="http://schemas.microsoft.com/office/2006/metadata/properties"/>
    <ds:schemaRef ds:uri="http://purl.org/dc/dcmitype/"/>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 ds:uri="http://purl.org/dc/elements/1.1/"/>
    <ds:schemaRef ds:uri="d9d0f46b-f6a6-4db7-a277-b2edc3298236"/>
    <ds:schemaRef ds:uri="http://purl.org/dc/terms/"/>
  </ds:schemaRefs>
</ds:datastoreItem>
</file>

<file path=customXml/itemProps2.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D6B813-4D67-4F41-901E-EE278B8CA0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1727</TotalTime>
  <Words>211</Words>
  <Application>Microsoft Office PowerPoint</Application>
  <PresentationFormat>Widescreen</PresentationFormat>
  <Paragraphs>20</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Patti Shaughnessy</cp:lastModifiedBy>
  <cp:revision>175</cp:revision>
  <dcterms:created xsi:type="dcterms:W3CDTF">2014-10-03T12:08:30Z</dcterms:created>
  <dcterms:modified xsi:type="dcterms:W3CDTF">2024-12-16T19:11:50Z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