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5" r:id="rId2"/>
    <p:sldId id="266" r:id="rId3"/>
    <p:sldId id="261" r:id="rId4"/>
    <p:sldId id="264"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5"/>
    <p:restoredTop sz="96327"/>
  </p:normalViewPr>
  <p:slideViewPr>
    <p:cSldViewPr snapToGrid="0">
      <p:cViewPr varScale="1">
        <p:scale>
          <a:sx n="59" d="100"/>
          <a:sy n="59" d="100"/>
        </p:scale>
        <p:origin x="3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8678A-F5D0-8549-9BC4-71544EC7D975}"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DE144-3824-BB4D-83CB-A1200FA871A4}" type="slidenum">
              <a:rPr lang="en-US" smtClean="0"/>
              <a:t>‹#›</a:t>
            </a:fld>
            <a:endParaRPr lang="en-US"/>
          </a:p>
        </p:txBody>
      </p:sp>
    </p:spTree>
    <p:extLst>
      <p:ext uri="{BB962C8B-B14F-4D97-AF65-F5344CB8AC3E}">
        <p14:creationId xmlns:p14="http://schemas.microsoft.com/office/powerpoint/2010/main" val="274958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E144-3824-BB4D-83CB-A1200FA871A4}" type="slidenum">
              <a:rPr lang="en-US" smtClean="0"/>
              <a:t>1</a:t>
            </a:fld>
            <a:endParaRPr lang="en-US"/>
          </a:p>
        </p:txBody>
      </p:sp>
    </p:spTree>
    <p:extLst>
      <p:ext uri="{BB962C8B-B14F-4D97-AF65-F5344CB8AC3E}">
        <p14:creationId xmlns:p14="http://schemas.microsoft.com/office/powerpoint/2010/main" val="1733074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blue and green background with dots and lines&#10;&#10;Description automatically generated with low confidence">
            <a:extLst>
              <a:ext uri="{FF2B5EF4-FFF2-40B4-BE49-F238E27FC236}">
                <a16:creationId xmlns:a16="http://schemas.microsoft.com/office/drawing/2014/main" id="{4D7B80AC-848A-60E7-F457-FB499EEB87DB}"/>
              </a:ext>
            </a:extLst>
          </p:cNvPr>
          <p:cNvPicPr>
            <a:picLocks noChangeAspect="1"/>
          </p:cNvPicPr>
          <p:nvPr userDrawn="1"/>
        </p:nvPicPr>
        <p:blipFill rotWithShape="1">
          <a:blip r:embed="rId2"/>
          <a:srcRect r="3746"/>
          <a:stretch/>
        </p:blipFill>
        <p:spPr>
          <a:xfrm>
            <a:off x="0" y="36575"/>
            <a:ext cx="12192000" cy="7124885"/>
          </a:xfrm>
          <a:prstGeom prst="rect">
            <a:avLst/>
          </a:prstGeom>
        </p:spPr>
      </p:pic>
      <p:sp>
        <p:nvSpPr>
          <p:cNvPr id="2" name="Title 1">
            <a:extLst>
              <a:ext uri="{FF2B5EF4-FFF2-40B4-BE49-F238E27FC236}">
                <a16:creationId xmlns:a16="http://schemas.microsoft.com/office/drawing/2014/main" id="{C1C8EF41-1558-EFE9-0C8A-F31E186B7C02}"/>
              </a:ext>
            </a:extLst>
          </p:cNvPr>
          <p:cNvSpPr>
            <a:spLocks noGrp="1"/>
          </p:cNvSpPr>
          <p:nvPr>
            <p:ph type="ctrTitle"/>
          </p:nvPr>
        </p:nvSpPr>
        <p:spPr>
          <a:xfrm>
            <a:off x="357809" y="749098"/>
            <a:ext cx="11485847" cy="2361537"/>
          </a:xfrm>
        </p:spPr>
        <p:txBody>
          <a:bodyPr anchor="b">
            <a:normAutofit/>
          </a:bodyPr>
          <a:lstStyle>
            <a:lvl1pPr algn="ctr">
              <a:lnSpc>
                <a:spcPct val="100000"/>
              </a:lnSpc>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632EB6B6-75E7-0CD0-9DD7-1885E36F6329}"/>
              </a:ext>
            </a:extLst>
          </p:cNvPr>
          <p:cNvSpPr>
            <a:spLocks noGrp="1"/>
          </p:cNvSpPr>
          <p:nvPr>
            <p:ph type="subTitle" idx="1"/>
          </p:nvPr>
        </p:nvSpPr>
        <p:spPr>
          <a:xfrm>
            <a:off x="357809" y="3429000"/>
            <a:ext cx="11485847" cy="210877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0" name="Group 9">
            <a:extLst>
              <a:ext uri="{FF2B5EF4-FFF2-40B4-BE49-F238E27FC236}">
                <a16:creationId xmlns:a16="http://schemas.microsoft.com/office/drawing/2014/main" id="{2B1AF97D-3458-12EE-54C9-24827FB8CB0D}"/>
              </a:ext>
            </a:extLst>
          </p:cNvPr>
          <p:cNvGrpSpPr/>
          <p:nvPr userDrawn="1"/>
        </p:nvGrpSpPr>
        <p:grpSpPr>
          <a:xfrm>
            <a:off x="1251612" y="6338346"/>
            <a:ext cx="1439022" cy="477857"/>
            <a:chOff x="1251612" y="6364471"/>
            <a:chExt cx="1439022" cy="477857"/>
          </a:xfrm>
        </p:grpSpPr>
        <p:sp>
          <p:nvSpPr>
            <p:cNvPr id="4" name="TextBox 3">
              <a:extLst>
                <a:ext uri="{FF2B5EF4-FFF2-40B4-BE49-F238E27FC236}">
                  <a16:creationId xmlns:a16="http://schemas.microsoft.com/office/drawing/2014/main" id="{8184B367-E6A3-3EC3-0536-6D81E6026CD6}"/>
                </a:ext>
              </a:extLst>
            </p:cNvPr>
            <p:cNvSpPr txBox="1"/>
            <p:nvPr userDrawn="1"/>
          </p:nvSpPr>
          <p:spPr>
            <a:xfrm>
              <a:off x="1522619" y="6364471"/>
              <a:ext cx="897007" cy="307777"/>
            </a:xfrm>
            <a:prstGeom prst="rect">
              <a:avLst/>
            </a:prstGeom>
            <a:noFill/>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MASC</a:t>
              </a:r>
              <a:endParaRPr lang="en-US"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B20B085-9FCB-2FA3-59CF-AC6AB2496346}"/>
                </a:ext>
              </a:extLst>
            </p:cNvPr>
            <p:cNvPicPr>
              <a:picLocks noChangeAspect="1"/>
            </p:cNvPicPr>
            <p:nvPr userDrawn="1"/>
          </p:nvPicPr>
          <p:blipFill>
            <a:blip r:embed="rId3"/>
            <a:stretch>
              <a:fillRect/>
            </a:stretch>
          </p:blipFill>
          <p:spPr>
            <a:xfrm>
              <a:off x="1251612" y="6677381"/>
              <a:ext cx="1439022" cy="164947"/>
            </a:xfrm>
            <a:prstGeom prst="rect">
              <a:avLst/>
            </a:prstGeom>
          </p:spPr>
        </p:pic>
      </p:grpSp>
    </p:spTree>
    <p:extLst>
      <p:ext uri="{BB962C8B-B14F-4D97-AF65-F5344CB8AC3E}">
        <p14:creationId xmlns:p14="http://schemas.microsoft.com/office/powerpoint/2010/main" val="160716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hoto Slide">
    <p:spTree>
      <p:nvGrpSpPr>
        <p:cNvPr id="1" name=""/>
        <p:cNvGrpSpPr/>
        <p:nvPr/>
      </p:nvGrpSpPr>
      <p:grpSpPr>
        <a:xfrm>
          <a:off x="0" y="0"/>
          <a:ext cx="0" cy="0"/>
          <a:chOff x="0" y="0"/>
          <a:chExt cx="0" cy="0"/>
        </a:xfrm>
      </p:grpSpPr>
      <p:pic>
        <p:nvPicPr>
          <p:cNvPr id="5" name="Picture 4" descr="A group of people standing together&#10;&#10;Description automatically generated with medium confidence">
            <a:extLst>
              <a:ext uri="{FF2B5EF4-FFF2-40B4-BE49-F238E27FC236}">
                <a16:creationId xmlns:a16="http://schemas.microsoft.com/office/drawing/2014/main" id="{50EDC3E8-3BF7-CE34-1343-A62F8C08B790}"/>
              </a:ext>
            </a:extLst>
          </p:cNvPr>
          <p:cNvPicPr>
            <a:picLocks noChangeAspect="1"/>
          </p:cNvPicPr>
          <p:nvPr userDrawn="1"/>
        </p:nvPicPr>
        <p:blipFill rotWithShape="1">
          <a:blip r:embed="rId2"/>
          <a:srcRect r="4546"/>
          <a:stretch/>
        </p:blipFill>
        <p:spPr>
          <a:xfrm>
            <a:off x="-1" y="-1"/>
            <a:ext cx="12192001" cy="7184571"/>
          </a:xfrm>
          <a:prstGeom prst="rect">
            <a:avLst/>
          </a:prstGeom>
        </p:spPr>
      </p:pic>
      <p:sp>
        <p:nvSpPr>
          <p:cNvPr id="2" name="Title 1">
            <a:extLst>
              <a:ext uri="{FF2B5EF4-FFF2-40B4-BE49-F238E27FC236}">
                <a16:creationId xmlns:a16="http://schemas.microsoft.com/office/drawing/2014/main" id="{C1C8EF41-1558-EFE9-0C8A-F31E186B7C02}"/>
              </a:ext>
            </a:extLst>
          </p:cNvPr>
          <p:cNvSpPr>
            <a:spLocks noGrp="1"/>
          </p:cNvSpPr>
          <p:nvPr>
            <p:ph type="ctrTitle"/>
          </p:nvPr>
        </p:nvSpPr>
        <p:spPr>
          <a:xfrm>
            <a:off x="663951" y="2254994"/>
            <a:ext cx="5101431" cy="1281835"/>
          </a:xfrm>
        </p:spPr>
        <p:txBody>
          <a:bodyPr anchor="b">
            <a:noAutofit/>
          </a:bodyPr>
          <a:lstStyle>
            <a:lvl1pPr algn="ctr" fontAlgn="ctr">
              <a:lnSpc>
                <a:spcPct val="100000"/>
              </a:lnSpc>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632EB6B6-75E7-0CD0-9DD7-1885E36F6329}"/>
              </a:ext>
            </a:extLst>
          </p:cNvPr>
          <p:cNvSpPr>
            <a:spLocks noGrp="1"/>
          </p:cNvSpPr>
          <p:nvPr>
            <p:ph type="subTitle" idx="1"/>
          </p:nvPr>
        </p:nvSpPr>
        <p:spPr>
          <a:xfrm>
            <a:off x="663951" y="4168004"/>
            <a:ext cx="5101431" cy="210877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A stethoscope on a computer keyboard&#10;&#10;Description automatically generated">
            <a:extLst>
              <a:ext uri="{FF2B5EF4-FFF2-40B4-BE49-F238E27FC236}">
                <a16:creationId xmlns:a16="http://schemas.microsoft.com/office/drawing/2014/main" id="{B0DBDABF-F4F3-E01E-45B6-C2F1FEA7A78A}"/>
              </a:ext>
            </a:extLst>
          </p:cNvPr>
          <p:cNvPicPr>
            <a:picLocks noChangeAspect="1"/>
          </p:cNvPicPr>
          <p:nvPr userDrawn="1"/>
        </p:nvPicPr>
        <p:blipFill rotWithShape="1">
          <a:blip r:embed="rId3"/>
          <a:srcRect l="4923" r="38478"/>
          <a:stretch/>
        </p:blipFill>
        <p:spPr>
          <a:xfrm>
            <a:off x="6400800" y="0"/>
            <a:ext cx="5791200" cy="7184571"/>
          </a:xfrm>
          <a:prstGeom prst="rect">
            <a:avLst/>
          </a:prstGeom>
        </p:spPr>
      </p:pic>
    </p:spTree>
    <p:extLst>
      <p:ext uri="{BB962C8B-B14F-4D97-AF65-F5344CB8AC3E}">
        <p14:creationId xmlns:p14="http://schemas.microsoft.com/office/powerpoint/2010/main" val="31057741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EF41-1558-EFE9-0C8A-F31E186B7C02}"/>
              </a:ext>
            </a:extLst>
          </p:cNvPr>
          <p:cNvSpPr>
            <a:spLocks noGrp="1"/>
          </p:cNvSpPr>
          <p:nvPr>
            <p:ph type="ctrTitle"/>
          </p:nvPr>
        </p:nvSpPr>
        <p:spPr>
          <a:xfrm>
            <a:off x="357809" y="749098"/>
            <a:ext cx="11485847" cy="2361537"/>
          </a:xfrm>
        </p:spPr>
        <p:txBody>
          <a:bodyPr anchor="b">
            <a:normAutofit/>
          </a:bodyPr>
          <a:lstStyle>
            <a:lvl1pPr algn="ctr">
              <a:lnSpc>
                <a:spcPct val="100000"/>
              </a:lnSpc>
              <a:defRPr sz="5400"/>
            </a:lvl1pPr>
          </a:lstStyle>
          <a:p>
            <a:r>
              <a:rPr lang="en-US" dirty="0"/>
              <a:t>Click to edit Master title style</a:t>
            </a:r>
          </a:p>
        </p:txBody>
      </p:sp>
      <p:sp>
        <p:nvSpPr>
          <p:cNvPr id="3" name="Subtitle 2">
            <a:extLst>
              <a:ext uri="{FF2B5EF4-FFF2-40B4-BE49-F238E27FC236}">
                <a16:creationId xmlns:a16="http://schemas.microsoft.com/office/drawing/2014/main" id="{632EB6B6-75E7-0CD0-9DD7-1885E36F6329}"/>
              </a:ext>
            </a:extLst>
          </p:cNvPr>
          <p:cNvSpPr>
            <a:spLocks noGrp="1"/>
          </p:cNvSpPr>
          <p:nvPr>
            <p:ph type="subTitle" idx="1"/>
          </p:nvPr>
        </p:nvSpPr>
        <p:spPr>
          <a:xfrm>
            <a:off x="357809" y="3429000"/>
            <a:ext cx="11485847" cy="210877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1426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8A70-30D4-9539-A8AB-1EFE624A1948}"/>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7A57AF96-374F-D414-B8E5-7EFA7A00F1D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130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4D7E-68AC-9A8A-59F3-FFD02D12C05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18E81B-D649-30B7-13A5-D6C5B4B36CAC}"/>
              </a:ext>
            </a:extLst>
          </p:cNvPr>
          <p:cNvSpPr>
            <a:spLocks noGrp="1"/>
          </p:cNvSpPr>
          <p:nvPr>
            <p:ph sz="half" idx="1"/>
          </p:nvPr>
        </p:nvSpPr>
        <p:spPr>
          <a:xfrm>
            <a:off x="348344" y="1825625"/>
            <a:ext cx="5344790" cy="3644872"/>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3DD3581-B331-4910-C7F4-B6E5477E7DD3}"/>
              </a:ext>
            </a:extLst>
          </p:cNvPr>
          <p:cNvSpPr>
            <a:spLocks noGrp="1"/>
          </p:cNvSpPr>
          <p:nvPr>
            <p:ph sz="half" idx="2"/>
          </p:nvPr>
        </p:nvSpPr>
        <p:spPr>
          <a:xfrm>
            <a:off x="5923722" y="1825625"/>
            <a:ext cx="5919934" cy="3644872"/>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5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42BE-D098-C1C6-FDBA-A43F18B9BC1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4907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55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white background with dots and lines&#10;&#10;Description automatically generated with low confidence">
            <a:extLst>
              <a:ext uri="{FF2B5EF4-FFF2-40B4-BE49-F238E27FC236}">
                <a16:creationId xmlns:a16="http://schemas.microsoft.com/office/drawing/2014/main" id="{1E70DEA2-3C05-3C5E-089A-2CED7C97FA0A}"/>
              </a:ext>
            </a:extLst>
          </p:cNvPr>
          <p:cNvPicPr>
            <a:picLocks noChangeAspect="1"/>
          </p:cNvPicPr>
          <p:nvPr userDrawn="1"/>
        </p:nvPicPr>
        <p:blipFill>
          <a:blip r:embed="rId9"/>
          <a:stretch>
            <a:fillRect/>
          </a:stretch>
        </p:blipFill>
        <p:spPr>
          <a:xfrm>
            <a:off x="-1" y="313769"/>
            <a:ext cx="12192000" cy="6858000"/>
          </a:xfrm>
          <a:prstGeom prst="rect">
            <a:avLst/>
          </a:prstGeom>
        </p:spPr>
      </p:pic>
      <p:sp>
        <p:nvSpPr>
          <p:cNvPr id="2" name="Title Placeholder 1">
            <a:extLst>
              <a:ext uri="{FF2B5EF4-FFF2-40B4-BE49-F238E27FC236}">
                <a16:creationId xmlns:a16="http://schemas.microsoft.com/office/drawing/2014/main" id="{ED2879DC-DEFF-FAF9-0A8F-02E572FEB904}"/>
              </a:ext>
            </a:extLst>
          </p:cNvPr>
          <p:cNvSpPr>
            <a:spLocks noGrp="1"/>
          </p:cNvSpPr>
          <p:nvPr>
            <p:ph type="title"/>
          </p:nvPr>
        </p:nvSpPr>
        <p:spPr>
          <a:xfrm>
            <a:off x="348343" y="365125"/>
            <a:ext cx="11495313" cy="49820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C989CA0-29A8-BA65-59BF-ECA947EA379E}"/>
              </a:ext>
            </a:extLst>
          </p:cNvPr>
          <p:cNvSpPr>
            <a:spLocks noGrp="1"/>
          </p:cNvSpPr>
          <p:nvPr>
            <p:ph type="body" idx="1"/>
          </p:nvPr>
        </p:nvSpPr>
        <p:spPr>
          <a:xfrm>
            <a:off x="348343" y="1228453"/>
            <a:ext cx="11495313" cy="4667250"/>
          </a:xfrm>
          <a:prstGeom prst="rect">
            <a:avLst/>
          </a:prstGeom>
        </p:spPr>
        <p:txBody>
          <a:bodyPr vert="horz" lIns="91440" tIns="45720" rIns="91440" bIns="45720" rtlCol="0">
            <a:normAutofit/>
          </a:bodyPr>
          <a:lstStyle/>
          <a:p>
            <a:pPr lvl="0"/>
            <a:r>
              <a:rPr lang="en-US" dirty="0"/>
              <a:t>Click to edit Master text styles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3CD0A18-2AA6-0164-1AAA-940BC399A4AE}"/>
              </a:ext>
            </a:extLst>
          </p:cNvPr>
          <p:cNvSpPr txBox="1"/>
          <p:nvPr userDrawn="1"/>
        </p:nvSpPr>
        <p:spPr>
          <a:xfrm>
            <a:off x="8016240" y="6561275"/>
            <a:ext cx="382741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Page </a:t>
            </a:r>
            <a:fld id="{F3C2AA84-9992-E441-90DB-CF970435AE96}" type="slidenum">
              <a:rPr kumimoji="0"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88563AA6-2B40-CC31-D83B-C3A9A68FE31C}"/>
              </a:ext>
            </a:extLst>
          </p:cNvPr>
          <p:cNvGrpSpPr/>
          <p:nvPr userDrawn="1"/>
        </p:nvGrpSpPr>
        <p:grpSpPr>
          <a:xfrm>
            <a:off x="1251612" y="6360159"/>
            <a:ext cx="1439022" cy="482169"/>
            <a:chOff x="1282092" y="6367593"/>
            <a:chExt cx="1568450" cy="525536"/>
          </a:xfrm>
        </p:grpSpPr>
        <p:pic>
          <p:nvPicPr>
            <p:cNvPr id="6" name="Picture 5">
              <a:extLst>
                <a:ext uri="{FF2B5EF4-FFF2-40B4-BE49-F238E27FC236}">
                  <a16:creationId xmlns:a16="http://schemas.microsoft.com/office/drawing/2014/main" id="{CF850198-BC43-C352-6F55-DCB8784DA332}"/>
                </a:ext>
              </a:extLst>
            </p:cNvPr>
            <p:cNvPicPr>
              <a:picLocks noChangeAspect="1"/>
            </p:cNvPicPr>
            <p:nvPr userDrawn="1"/>
          </p:nvPicPr>
          <p:blipFill>
            <a:blip r:embed="rId10"/>
            <a:stretch>
              <a:fillRect/>
            </a:stretch>
          </p:blipFill>
          <p:spPr>
            <a:xfrm>
              <a:off x="1282092" y="6715329"/>
              <a:ext cx="1568450" cy="177800"/>
            </a:xfrm>
            <a:prstGeom prst="rect">
              <a:avLst/>
            </a:prstGeom>
          </p:spPr>
        </p:pic>
        <p:sp>
          <p:nvSpPr>
            <p:cNvPr id="7" name="TextBox 6">
              <a:extLst>
                <a:ext uri="{FF2B5EF4-FFF2-40B4-BE49-F238E27FC236}">
                  <a16:creationId xmlns:a16="http://schemas.microsoft.com/office/drawing/2014/main" id="{B66717FE-1FD3-F85A-3CD0-6A6589047385}"/>
                </a:ext>
              </a:extLst>
            </p:cNvPr>
            <p:cNvSpPr txBox="1"/>
            <p:nvPr userDrawn="1"/>
          </p:nvSpPr>
          <p:spPr>
            <a:xfrm>
              <a:off x="1617814" y="6367593"/>
              <a:ext cx="897007" cy="335459"/>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MASC</a:t>
              </a:r>
            </a:p>
          </p:txBody>
        </p:sp>
      </p:grpSp>
    </p:spTree>
    <p:extLst>
      <p:ext uri="{BB962C8B-B14F-4D97-AF65-F5344CB8AC3E}">
        <p14:creationId xmlns:p14="http://schemas.microsoft.com/office/powerpoint/2010/main" val="3955125907"/>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59" r:id="rId3"/>
    <p:sldLayoutId id="2147483650" r:id="rId4"/>
    <p:sldLayoutId id="2147483652" r:id="rId5"/>
    <p:sldLayoutId id="2147483654" r:id="rId6"/>
    <p:sldLayoutId id="2147483655" r:id="rId7"/>
  </p:sldLayoutIdLst>
  <p:hf sldNum="0" hdr="0" dt="0"/>
  <p:txStyles>
    <p:titleStyle>
      <a:lvl1pPr algn="l" defTabSz="914400" rtl="0" eaLnBrk="1" latinLnBrk="0" hangingPunct="1">
        <a:lnSpc>
          <a:spcPct val="100000"/>
        </a:lnSpc>
        <a:spcBef>
          <a:spcPct val="0"/>
        </a:spcBef>
        <a:buNone/>
        <a:defRPr sz="3600" b="0" i="0" kern="1200">
          <a:solidFill>
            <a:schemeClr val="accent1"/>
          </a:solidFill>
          <a:latin typeface="Arial" panose="020B0604020202020204" pitchFamily="34" charset="0"/>
          <a:ea typeface="+mj-ea"/>
          <a:cs typeface="+mj-cs"/>
        </a:defRPr>
      </a:lvl1pPr>
    </p:titleStyle>
    <p:bodyStyle>
      <a:lvl1pPr marL="347472" indent="-347472" algn="l" defTabSz="914400" rtl="0" eaLnBrk="1" latinLnBrk="0" hangingPunct="1">
        <a:lnSpc>
          <a:spcPct val="100000"/>
        </a:lnSpc>
        <a:spcBef>
          <a:spcPts val="1000"/>
        </a:spcBef>
        <a:spcAft>
          <a:spcPts val="600"/>
        </a:spcAft>
        <a:buClr>
          <a:schemeClr val="accent1"/>
        </a:buClr>
        <a:buSzPct val="90000"/>
        <a:buFont typeface=".Lucida Grande UI Regular"/>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6FBE-0643-B59E-E1F1-8C545A19163D}"/>
              </a:ext>
            </a:extLst>
          </p:cNvPr>
          <p:cNvSpPr>
            <a:spLocks noGrp="1"/>
          </p:cNvSpPr>
          <p:nvPr>
            <p:ph type="ctrTitle"/>
          </p:nvPr>
        </p:nvSpPr>
        <p:spPr>
          <a:xfrm>
            <a:off x="663951" y="1892686"/>
            <a:ext cx="5101431" cy="2108770"/>
          </a:xfrm>
        </p:spPr>
        <p:txBody>
          <a:bodyPr anchor="ctr" anchorCtr="0"/>
          <a:lstStyle/>
          <a:p>
            <a:r>
              <a:rPr lang="en-US" sz="4800" dirty="0"/>
              <a:t>Medical Affairs and Scientific Forum</a:t>
            </a:r>
          </a:p>
        </p:txBody>
      </p:sp>
      <p:sp>
        <p:nvSpPr>
          <p:cNvPr id="3" name="Subtitle 2">
            <a:extLst>
              <a:ext uri="{FF2B5EF4-FFF2-40B4-BE49-F238E27FC236}">
                <a16:creationId xmlns:a16="http://schemas.microsoft.com/office/drawing/2014/main" id="{AB5457E9-E3BB-4683-1FC7-A6570BF16D45}"/>
              </a:ext>
            </a:extLst>
          </p:cNvPr>
          <p:cNvSpPr>
            <a:spLocks noGrp="1"/>
          </p:cNvSpPr>
          <p:nvPr>
            <p:ph type="subTitle" idx="1"/>
          </p:nvPr>
        </p:nvSpPr>
        <p:spPr>
          <a:xfrm>
            <a:off x="663951" y="5130787"/>
            <a:ext cx="5101431" cy="1493298"/>
          </a:xfrm>
        </p:spPr>
        <p:txBody>
          <a:bodyPr>
            <a:normAutofit/>
          </a:bodyPr>
          <a:lstStyle/>
          <a:p>
            <a:pPr>
              <a:spcBef>
                <a:spcPts val="0"/>
              </a:spcBef>
            </a:pPr>
            <a:r>
              <a:rPr lang="en-US" sz="3600" dirty="0"/>
              <a:t>March 6-8</a:t>
            </a:r>
            <a:br>
              <a:rPr lang="en-US" sz="3600" dirty="0"/>
            </a:br>
            <a:r>
              <a:rPr lang="en-US" sz="3600" dirty="0"/>
              <a:t>Orlando, FL</a:t>
            </a:r>
          </a:p>
        </p:txBody>
      </p:sp>
      <p:pic>
        <p:nvPicPr>
          <p:cNvPr id="4" name="Picture 3">
            <a:extLst>
              <a:ext uri="{FF2B5EF4-FFF2-40B4-BE49-F238E27FC236}">
                <a16:creationId xmlns:a16="http://schemas.microsoft.com/office/drawing/2014/main" id="{1BBE3E4D-D77A-EA81-B69A-E0DAB20E1D2A}"/>
              </a:ext>
            </a:extLst>
          </p:cNvPr>
          <p:cNvPicPr>
            <a:picLocks noChangeAspect="1"/>
          </p:cNvPicPr>
          <p:nvPr/>
        </p:nvPicPr>
        <p:blipFill>
          <a:blip r:embed="rId3"/>
          <a:stretch>
            <a:fillRect/>
          </a:stretch>
        </p:blipFill>
        <p:spPr>
          <a:xfrm>
            <a:off x="1370954" y="4222067"/>
            <a:ext cx="3687423" cy="422669"/>
          </a:xfrm>
          <a:prstGeom prst="rect">
            <a:avLst/>
          </a:prstGeom>
        </p:spPr>
      </p:pic>
      <p:pic>
        <p:nvPicPr>
          <p:cNvPr id="12" name="Picture 11" descr="A stethoscope on a computer keyboard&#10;&#10;Description automatically generated">
            <a:extLst>
              <a:ext uri="{FF2B5EF4-FFF2-40B4-BE49-F238E27FC236}">
                <a16:creationId xmlns:a16="http://schemas.microsoft.com/office/drawing/2014/main" id="{2E910278-EAD5-806A-F9CF-BC513BE20F0A}"/>
              </a:ext>
            </a:extLst>
          </p:cNvPr>
          <p:cNvPicPr>
            <a:picLocks noChangeAspect="1"/>
          </p:cNvPicPr>
          <p:nvPr/>
        </p:nvPicPr>
        <p:blipFill rotWithShape="1">
          <a:blip r:embed="rId4"/>
          <a:srcRect l="4923" r="38478"/>
          <a:stretch/>
        </p:blipFill>
        <p:spPr>
          <a:xfrm>
            <a:off x="6400800" y="0"/>
            <a:ext cx="5791200" cy="7184571"/>
          </a:xfrm>
          <a:prstGeom prst="rect">
            <a:avLst/>
          </a:prstGeom>
        </p:spPr>
      </p:pic>
    </p:spTree>
    <p:extLst>
      <p:ext uri="{BB962C8B-B14F-4D97-AF65-F5344CB8AC3E}">
        <p14:creationId xmlns:p14="http://schemas.microsoft.com/office/powerpoint/2010/main" val="29162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497CA6-7618-4DD6-23ED-D720C901BD3E}"/>
              </a:ext>
            </a:extLst>
          </p:cNvPr>
          <p:cNvSpPr>
            <a:spLocks noGrp="1"/>
          </p:cNvSpPr>
          <p:nvPr>
            <p:ph type="ctrTitle"/>
          </p:nvPr>
        </p:nvSpPr>
        <p:spPr/>
        <p:txBody>
          <a:bodyPr/>
          <a:lstStyle/>
          <a:p>
            <a:r>
              <a:rPr lang="en-US" dirty="0"/>
              <a:t>Presentation Title</a:t>
            </a:r>
          </a:p>
        </p:txBody>
      </p:sp>
      <p:sp>
        <p:nvSpPr>
          <p:cNvPr id="5" name="Subtitle 4">
            <a:extLst>
              <a:ext uri="{FF2B5EF4-FFF2-40B4-BE49-F238E27FC236}">
                <a16:creationId xmlns:a16="http://schemas.microsoft.com/office/drawing/2014/main" id="{2D62D6CE-2C92-7EC1-318B-12730305C2D1}"/>
              </a:ext>
            </a:extLst>
          </p:cNvPr>
          <p:cNvSpPr>
            <a:spLocks noGrp="1"/>
          </p:cNvSpPr>
          <p:nvPr>
            <p:ph type="subTitle" idx="1"/>
          </p:nvPr>
        </p:nvSpPr>
        <p:spPr/>
        <p:txBody>
          <a:bodyPr/>
          <a:lstStyle/>
          <a:p>
            <a:r>
              <a:rPr lang="en-US" dirty="0"/>
              <a:t>Speaker Name, Credentials, Title, Organization</a:t>
            </a:r>
          </a:p>
        </p:txBody>
      </p:sp>
    </p:spTree>
    <p:extLst>
      <p:ext uri="{BB962C8B-B14F-4D97-AF65-F5344CB8AC3E}">
        <p14:creationId xmlns:p14="http://schemas.microsoft.com/office/powerpoint/2010/main" val="391509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B9C2-D122-25A3-351B-693258E6F036}"/>
              </a:ext>
            </a:extLst>
          </p:cNvPr>
          <p:cNvSpPr>
            <a:spLocks noGrp="1"/>
          </p:cNvSpPr>
          <p:nvPr>
            <p:ph type="title"/>
          </p:nvPr>
        </p:nvSpPr>
        <p:spPr/>
        <p:txBody>
          <a:bodyPr>
            <a:normAutofit fontScale="90000"/>
          </a:bodyPr>
          <a:lstStyle/>
          <a:p>
            <a:r>
              <a:rPr lang="en-US" dirty="0"/>
              <a:t>Disclaimer</a:t>
            </a:r>
          </a:p>
        </p:txBody>
      </p:sp>
      <p:sp>
        <p:nvSpPr>
          <p:cNvPr id="3" name="Content Placeholder 2">
            <a:extLst>
              <a:ext uri="{FF2B5EF4-FFF2-40B4-BE49-F238E27FC236}">
                <a16:creationId xmlns:a16="http://schemas.microsoft.com/office/drawing/2014/main" id="{2C70AEA2-6D0A-4D50-A194-E4A8D4D255D7}"/>
              </a:ext>
            </a:extLst>
          </p:cNvPr>
          <p:cNvSpPr>
            <a:spLocks noGrp="1"/>
          </p:cNvSpPr>
          <p:nvPr>
            <p:ph idx="1"/>
          </p:nvPr>
        </p:nvSpPr>
        <p:spPr>
          <a:xfrm>
            <a:off x="348343" y="1228453"/>
            <a:ext cx="11495313" cy="4032036"/>
          </a:xfrm>
        </p:spPr>
        <p:txBody>
          <a:bodyPr anchor="ctr" anchorCtr="0">
            <a:normAutofit/>
          </a:bodyPr>
          <a:lstStyle/>
          <a:p>
            <a:pPr marL="0" indent="0">
              <a:spcBef>
                <a:spcPts val="0"/>
              </a:spcBef>
              <a:spcAft>
                <a:spcPts val="2400"/>
              </a:spcAft>
              <a:buNone/>
            </a:pPr>
            <a:r>
              <a:rPr lang="en-US" sz="2400" dirty="0"/>
              <a:t>The views and opinions expressed in the following PowerPoint slides are those of the individual presenter and should not be attributed to DIA, its directors, officers, employees, volunteers, members, chapters, councils, Communities or affiliates.</a:t>
            </a:r>
          </a:p>
          <a:p>
            <a:pPr marL="0" indent="0">
              <a:spcBef>
                <a:spcPts val="0"/>
              </a:spcBef>
              <a:spcAft>
                <a:spcPts val="2400"/>
              </a:spcAft>
              <a:buNone/>
            </a:pPr>
            <a:r>
              <a:rPr lang="en-US" sz="2400" dirty="0"/>
              <a:t>This presentation is incomplete without accompanying verbal commentary.</a:t>
            </a:r>
          </a:p>
        </p:txBody>
      </p:sp>
    </p:spTree>
    <p:extLst>
      <p:ext uri="{BB962C8B-B14F-4D97-AF65-F5344CB8AC3E}">
        <p14:creationId xmlns:p14="http://schemas.microsoft.com/office/powerpoint/2010/main" val="197115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8B8B-0D22-59B7-A634-7D06A8037F3E}"/>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F606842-9239-8A4B-A300-87CC72F238A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4608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1B14-0E36-61C5-0A65-EBA94D192A0A}"/>
              </a:ext>
            </a:extLst>
          </p:cNvPr>
          <p:cNvSpPr>
            <a:spLocks noGrp="1"/>
          </p:cNvSpPr>
          <p:nvPr>
            <p:ph type="ctrTitle"/>
          </p:nvPr>
        </p:nvSpPr>
        <p:spPr>
          <a:xfrm>
            <a:off x="357809" y="2900190"/>
            <a:ext cx="11485847" cy="1057620"/>
          </a:xfrm>
        </p:spPr>
        <p:txBody>
          <a:bodyPr>
            <a:normAutofit fontScale="90000"/>
          </a:bodyPr>
          <a:lstStyle/>
          <a:p>
            <a:r>
              <a:rPr lang="en-US" sz="6600" dirty="0"/>
              <a:t>Questions?</a:t>
            </a:r>
          </a:p>
        </p:txBody>
      </p:sp>
    </p:spTree>
    <p:extLst>
      <p:ext uri="{BB962C8B-B14F-4D97-AF65-F5344CB8AC3E}">
        <p14:creationId xmlns:p14="http://schemas.microsoft.com/office/powerpoint/2010/main" val="4147580401"/>
      </p:ext>
    </p:extLst>
  </p:cSld>
  <p:clrMapOvr>
    <a:masterClrMapping/>
  </p:clrMapOvr>
</p:sld>
</file>

<file path=ppt/theme/theme1.xml><?xml version="1.0" encoding="utf-8"?>
<a:theme xmlns:a="http://schemas.openxmlformats.org/drawingml/2006/main" name="Office Theme">
  <a:themeElements>
    <a:clrScheme name="DIA">
      <a:dk1>
        <a:srgbClr val="4B4F55"/>
      </a:dk1>
      <a:lt1>
        <a:srgbClr val="FFFFFF"/>
      </a:lt1>
      <a:dk2>
        <a:srgbClr val="4B4F55"/>
      </a:dk2>
      <a:lt2>
        <a:srgbClr val="FFFFFF"/>
      </a:lt2>
      <a:accent1>
        <a:srgbClr val="799C4B"/>
      </a:accent1>
      <a:accent2>
        <a:srgbClr val="008CA1"/>
      </a:accent2>
      <a:accent3>
        <a:srgbClr val="A62C60"/>
      </a:accent3>
      <a:accent4>
        <a:srgbClr val="CB7E25"/>
      </a:accent4>
      <a:accent5>
        <a:srgbClr val="007665"/>
      </a:accent5>
      <a:accent6>
        <a:srgbClr val="691D32"/>
      </a:accent6>
      <a:hlink>
        <a:srgbClr val="779B4A"/>
      </a:hlink>
      <a:folHlink>
        <a:srgbClr val="779B4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1800"/>
          </a:spcAft>
          <a:defRPr b="0" i="0" u="none" strike="noStrike" dirty="0" smtClean="0">
            <a:solidFill>
              <a:schemeClr val="tx2"/>
            </a:solidFill>
            <a:effectLst/>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77</Words>
  <Application>Microsoft Office PowerPoint</Application>
  <PresentationFormat>Widescreen</PresentationFormat>
  <Paragraphs>9</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.Lucida Grande UI Regular</vt:lpstr>
      <vt:lpstr>Arial</vt:lpstr>
      <vt:lpstr>Calibri</vt:lpstr>
      <vt:lpstr>Office Theme</vt:lpstr>
      <vt:lpstr>Medical Affairs and Scientific Forum</vt:lpstr>
      <vt:lpstr>Presentation Title</vt:lpstr>
      <vt:lpstr>Disclaimer</vt:lpstr>
      <vt:lpstr>PowerPoint Presentation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Tony Lannutti</dc:creator>
  <cp:keywords/>
  <dc:description/>
  <cp:lastModifiedBy>Jessica Roman</cp:lastModifiedBy>
  <cp:revision>61</cp:revision>
  <dcterms:created xsi:type="dcterms:W3CDTF">2023-04-27T16:32:44Z</dcterms:created>
  <dcterms:modified xsi:type="dcterms:W3CDTF">2023-11-10T19:22:16Z</dcterms:modified>
  <cp:category/>
</cp:coreProperties>
</file>