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19"/>
  </p:notesMasterIdLst>
  <p:sldIdLst>
    <p:sldId id="522" r:id="rId5"/>
    <p:sldId id="508" r:id="rId6"/>
    <p:sldId id="507" r:id="rId7"/>
    <p:sldId id="526" r:id="rId8"/>
    <p:sldId id="532" r:id="rId9"/>
    <p:sldId id="533" r:id="rId10"/>
    <p:sldId id="534" r:id="rId11"/>
    <p:sldId id="531" r:id="rId12"/>
    <p:sldId id="527" r:id="rId13"/>
    <p:sldId id="528" r:id="rId14"/>
    <p:sldId id="523" r:id="rId15"/>
    <p:sldId id="524" r:id="rId16"/>
    <p:sldId id="525"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66" autoAdjust="0"/>
    <p:restoredTop sz="93093" autoAdjust="0"/>
  </p:normalViewPr>
  <p:slideViewPr>
    <p:cSldViewPr snapToGrid="0" snapToObjects="1" showGuides="1">
      <p:cViewPr varScale="1">
        <p:scale>
          <a:sx n="110" d="100"/>
          <a:sy n="110" d="100"/>
        </p:scale>
        <p:origin x="750" y="108"/>
      </p:cViewPr>
      <p:guideLst>
        <p:guide orient="horz" pos="1992"/>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F11-BF46-8683-8E253AD5D230}"/>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F11-BF46-8683-8E253AD5D230}"/>
            </c:ext>
          </c:extLst>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F11-BF46-8683-8E253AD5D230}"/>
            </c:ext>
          </c:extLst>
        </c:ser>
        <c:dLbls>
          <c:showLegendKey val="0"/>
          <c:showVal val="1"/>
          <c:showCatName val="0"/>
          <c:showSerName val="0"/>
          <c:showPercent val="0"/>
          <c:showBubbleSize val="0"/>
        </c:dLbls>
        <c:gapWidth val="75"/>
        <c:axId val="1961463904"/>
        <c:axId val="-2139972752"/>
      </c:barChart>
      <c:catAx>
        <c:axId val="1961463904"/>
        <c:scaling>
          <c:orientation val="minMax"/>
        </c:scaling>
        <c:delete val="0"/>
        <c:axPos val="b"/>
        <c:numFmt formatCode="General" sourceLinked="0"/>
        <c:majorTickMark val="none"/>
        <c:minorTickMark val="none"/>
        <c:tickLblPos val="nextTo"/>
        <c:crossAx val="-2139972752"/>
        <c:crosses val="autoZero"/>
        <c:auto val="1"/>
        <c:lblAlgn val="ctr"/>
        <c:lblOffset val="100"/>
        <c:noMultiLvlLbl val="0"/>
      </c:catAx>
      <c:valAx>
        <c:axId val="-2139972752"/>
        <c:scaling>
          <c:orientation val="minMax"/>
        </c:scaling>
        <c:delete val="0"/>
        <c:axPos val="l"/>
        <c:numFmt formatCode="General" sourceLinked="1"/>
        <c:majorTickMark val="none"/>
        <c:minorTickMark val="none"/>
        <c:tickLblPos val="nextTo"/>
        <c:crossAx val="196146390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31955-9C68-4B01-8B59-D00714C61901}"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8DA9-255D-4021-9152-50E7A9D6F49F}" type="slidenum">
              <a:rPr lang="en-US" smtClean="0"/>
              <a:t>‹#›</a:t>
            </a:fld>
            <a:endParaRPr lang="en-US"/>
          </a:p>
        </p:txBody>
      </p:sp>
    </p:spTree>
    <p:extLst>
      <p:ext uri="{BB962C8B-B14F-4D97-AF65-F5344CB8AC3E}">
        <p14:creationId xmlns:p14="http://schemas.microsoft.com/office/powerpoint/2010/main" val="15965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7447"/>
          <a:stretch/>
        </p:blipFill>
        <p:spPr>
          <a:xfrm>
            <a:off x="0" y="17100"/>
            <a:ext cx="12224880" cy="6858000"/>
          </a:xfrm>
          <a:prstGeom prst="rect">
            <a:avLst/>
          </a:prstGeom>
        </p:spPr>
      </p:pic>
      <p:sp>
        <p:nvSpPr>
          <p:cNvPr id="3" name="Subtitle 2"/>
          <p:cNvSpPr>
            <a:spLocks noGrp="1"/>
          </p:cNvSpPr>
          <p:nvPr>
            <p:ph type="subTitle" idx="1" hasCustomPrompt="1"/>
          </p:nvPr>
        </p:nvSpPr>
        <p:spPr>
          <a:xfrm>
            <a:off x="3040592" y="3446101"/>
            <a:ext cx="6143696" cy="949663"/>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 Location</a:t>
            </a:r>
          </a:p>
        </p:txBody>
      </p:sp>
      <p:sp>
        <p:nvSpPr>
          <p:cNvPr id="13" name="Title 1"/>
          <p:cNvSpPr>
            <a:spLocks noGrp="1"/>
          </p:cNvSpPr>
          <p:nvPr>
            <p:ph type="ctrTitle" hasCustomPrompt="1"/>
          </p:nvPr>
        </p:nvSpPr>
        <p:spPr>
          <a:xfrm>
            <a:off x="3040591" y="1976076"/>
            <a:ext cx="6143699" cy="1470025"/>
          </a:xfrm>
        </p:spPr>
        <p:txBody>
          <a:bodyPr>
            <a:normAutofit/>
          </a:bodyPr>
          <a:lstStyle>
            <a:lvl1pPr algn="ctr">
              <a:defRPr sz="3200" b="0" baseline="0"/>
            </a:lvl1pPr>
          </a:lstStyle>
          <a:p>
            <a:r>
              <a:rPr lang="en-US" dirty="0">
                <a:solidFill>
                  <a:schemeClr val="bg1"/>
                </a:solidFill>
              </a:rPr>
              <a:t>Insert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55204" y="5351487"/>
            <a:ext cx="1353131" cy="631461"/>
          </a:xfrm>
          <a:prstGeom prst="rect">
            <a:avLst/>
          </a:prstGeom>
        </p:spPr>
      </p:pic>
    </p:spTree>
    <p:extLst>
      <p:ext uri="{BB962C8B-B14F-4D97-AF65-F5344CB8AC3E}">
        <p14:creationId xmlns:p14="http://schemas.microsoft.com/office/powerpoint/2010/main" val="368707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_FULL BODY">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600200"/>
            <a:ext cx="109728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t>© 2023 DIA, Inc. All rights reserved.</a:t>
            </a:r>
            <a:endParaRPr lang="en-US" dirty="0"/>
          </a:p>
        </p:txBody>
      </p:sp>
      <p:sp>
        <p:nvSpPr>
          <p:cNvPr id="8" name="Title Placeholder 1"/>
          <p:cNvSpPr>
            <a:spLocks noGrp="1"/>
          </p:cNvSpPr>
          <p:nvPr>
            <p:ph type="title"/>
          </p:nvPr>
        </p:nvSpPr>
        <p:spPr>
          <a:xfrm>
            <a:off x="609600" y="244663"/>
            <a:ext cx="10972800" cy="9056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lide Number Placeholder 4"/>
          <p:cNvSpPr>
            <a:spLocks noGrp="1"/>
          </p:cNvSpPr>
          <p:nvPr>
            <p:ph type="sldNum" sz="quarter" idx="4"/>
          </p:nvPr>
        </p:nvSpPr>
        <p:spPr>
          <a:xfrm>
            <a:off x="7846103" y="6344720"/>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412272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486400" cy="4756150"/>
          </a:xfrm>
        </p:spPr>
        <p:txBody>
          <a:bodyPr/>
          <a:lstStyle>
            <a:lvl1pPr marL="457200" indent="-4572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366933" y="1600200"/>
            <a:ext cx="5486400" cy="4756150"/>
          </a:xfrm>
        </p:spPr>
        <p:txBody>
          <a:bodyPr/>
          <a:lstStyle>
            <a:lvl1pPr marL="457200" indent="-4572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t>© 2023 DIA, Inc. All rights reserved.</a:t>
            </a:r>
            <a:endParaRPr lang="en-US" dirty="0"/>
          </a:p>
        </p:txBody>
      </p:sp>
      <p:sp>
        <p:nvSpPr>
          <p:cNvPr id="9" name="Title Placeholder 1"/>
          <p:cNvSpPr>
            <a:spLocks noGrp="1"/>
          </p:cNvSpPr>
          <p:nvPr>
            <p:ph type="title"/>
          </p:nvPr>
        </p:nvSpPr>
        <p:spPr>
          <a:xfrm>
            <a:off x="609600" y="244663"/>
            <a:ext cx="10972800" cy="9056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4"/>
          <p:cNvSpPr>
            <a:spLocks noGrp="1"/>
          </p:cNvSpPr>
          <p:nvPr>
            <p:ph type="sldNum" sz="quarter" idx="4"/>
          </p:nvPr>
        </p:nvSpPr>
        <p:spPr>
          <a:xfrm>
            <a:off x="7846103" y="6344720"/>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302909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7298267" cy="1117600"/>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p:txBody>
      </p:sp>
      <p:graphicFrame>
        <p:nvGraphicFramePr>
          <p:cNvPr id="9" name="Chart 8"/>
          <p:cNvGraphicFramePr/>
          <p:nvPr userDrawn="1">
            <p:extLst>
              <p:ext uri="{D42A27DB-BD31-4B8C-83A1-F6EECF244321}">
                <p14:modId xmlns:p14="http://schemas.microsoft.com/office/powerpoint/2010/main" val="2941650231"/>
              </p:ext>
            </p:extLst>
          </p:nvPr>
        </p:nvGraphicFramePr>
        <p:xfrm>
          <a:off x="2709333" y="2514600"/>
          <a:ext cx="67056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t>© 2023 DIA, Inc. All rights reserved.</a:t>
            </a:r>
            <a:endParaRPr lang="en-US" dirty="0"/>
          </a:p>
        </p:txBody>
      </p:sp>
      <p:sp>
        <p:nvSpPr>
          <p:cNvPr id="6" name="Slide Number Placeholder 4"/>
          <p:cNvSpPr>
            <a:spLocks noGrp="1"/>
          </p:cNvSpPr>
          <p:nvPr>
            <p:ph type="sldNum" sz="quarter" idx="4"/>
          </p:nvPr>
        </p:nvSpPr>
        <p:spPr>
          <a:xfrm>
            <a:off x="7846103" y="6344720"/>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12079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447"/>
          <a:stretch/>
        </p:blipFill>
        <p:spPr>
          <a:xfrm>
            <a:off x="0" y="0"/>
            <a:ext cx="1222488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55204" y="5351487"/>
            <a:ext cx="1353131" cy="631461"/>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60875" y="1793875"/>
            <a:ext cx="3270251" cy="3270251"/>
          </a:xfrm>
          <a:prstGeom prst="rect">
            <a:avLst/>
          </a:prstGeom>
        </p:spPr>
      </p:pic>
    </p:spTree>
    <p:extLst>
      <p:ext uri="{BB962C8B-B14F-4D97-AF65-F5344CB8AC3E}">
        <p14:creationId xmlns:p14="http://schemas.microsoft.com/office/powerpoint/2010/main" val="154583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9"/>
            <a:ext cx="7766936"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5/24/2023</a:t>
            </a:fld>
            <a:endParaRPr lang="en-US" dirty="0"/>
          </a:p>
        </p:txBody>
      </p:sp>
      <p:sp>
        <p:nvSpPr>
          <p:cNvPr id="5" name="Footer Placeholder 4"/>
          <p:cNvSpPr>
            <a:spLocks noGrp="1"/>
          </p:cNvSpPr>
          <p:nvPr>
            <p:ph type="ftr" sz="quarter" idx="11"/>
          </p:nvPr>
        </p:nvSpPr>
        <p:spPr>
          <a:xfrm>
            <a:off x="677335" y="6041368"/>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31954544"/>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8">
            <a:extLst>
              <a:ext uri="{28A0092B-C50C-407E-A947-70E740481C1C}">
                <a14:useLocalDpi xmlns:a14="http://schemas.microsoft.com/office/drawing/2010/main" val="0"/>
              </a:ext>
            </a:extLst>
          </a:blip>
          <a:srcRect t="27987" b="58166"/>
          <a:stretch/>
        </p:blipFill>
        <p:spPr>
          <a:xfrm>
            <a:off x="0" y="1"/>
            <a:ext cx="12224880" cy="1150295"/>
          </a:xfrm>
          <a:prstGeom prst="rect">
            <a:avLst/>
          </a:prstGeom>
        </p:spPr>
      </p:pic>
      <p:sp>
        <p:nvSpPr>
          <p:cNvPr id="2" name="Title Placeholder 1"/>
          <p:cNvSpPr>
            <a:spLocks noGrp="1"/>
          </p:cNvSpPr>
          <p:nvPr>
            <p:ph type="title"/>
          </p:nvPr>
        </p:nvSpPr>
        <p:spPr>
          <a:xfrm>
            <a:off x="609600" y="244663"/>
            <a:ext cx="10972800" cy="9056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6865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r>
              <a:rPr lang="en-US"/>
              <a:t>© 2023 DIA, Inc. All rights reserved.</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20401" y="6381115"/>
            <a:ext cx="729345" cy="340361"/>
          </a:xfrm>
          <a:prstGeom prst="rect">
            <a:avLst/>
          </a:prstGeom>
        </p:spPr>
      </p:pic>
      <p:sp>
        <p:nvSpPr>
          <p:cNvPr id="10" name="Slide Number Placeholder 4"/>
          <p:cNvSpPr>
            <a:spLocks noGrp="1"/>
          </p:cNvSpPr>
          <p:nvPr>
            <p:ph type="sldNum" sz="quarter" idx="4"/>
          </p:nvPr>
        </p:nvSpPr>
        <p:spPr>
          <a:xfrm>
            <a:off x="7846103" y="6344720"/>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r>
              <a:rPr lang="en-US" dirty="0"/>
              <a:t>Page </a:t>
            </a:r>
            <a:fld id="{127D9164-07AF-9947-BAED-B5CA6D2A48F4}" type="slidenum">
              <a:rPr lang="en-US" smtClean="0"/>
              <a:pPr/>
              <a:t>‹#›</a:t>
            </a:fld>
            <a:endParaRPr lang="en-US" dirty="0"/>
          </a:p>
        </p:txBody>
      </p:sp>
    </p:spTree>
    <p:extLst>
      <p:ext uri="{BB962C8B-B14F-4D97-AF65-F5344CB8AC3E}">
        <p14:creationId xmlns:p14="http://schemas.microsoft.com/office/powerpoint/2010/main" val="1166784625"/>
      </p:ext>
    </p:extLst>
  </p:cSld>
  <p:clrMap bg1="lt1" tx1="dk1" bg2="lt2" tx2="dk2" accent1="accent1" accent2="accent2" accent3="accent3" accent4="accent4" accent5="accent5" accent6="accent6" hlink="hlink" folHlink="folHlink"/>
  <p:sldLayoutIdLst>
    <p:sldLayoutId id="2147483733" r:id="rId1"/>
    <p:sldLayoutId id="2147483742" r:id="rId2"/>
    <p:sldLayoutId id="2147483738" r:id="rId3"/>
    <p:sldLayoutId id="2147483740" r:id="rId4"/>
    <p:sldLayoutId id="2147483744" r:id="rId5"/>
    <p:sldLayoutId id="2147483745" r:id="rId6"/>
  </p:sldLayoutIdLst>
  <p:hf hdr="0" ftr="0"/>
  <p:txStyles>
    <p:title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p:titleStyle>
    <p:bodyStyle>
      <a:lvl1pPr marL="457200" indent="-457200" algn="l" defTabSz="457200" rtl="0" eaLnBrk="1" latinLnBrk="0" hangingPunct="1">
        <a:spcBef>
          <a:spcPct val="20000"/>
        </a:spcBef>
        <a:buFontTx/>
        <a:buBlip>
          <a:blip r:embed="rId10"/>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aureen.Lamplugh@diaglobal.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iaglobal.org/en/flagship/dia-2023/speakers/speakers-corn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3206421" y="2895413"/>
            <a:ext cx="5779158" cy="1057100"/>
          </a:xfrm>
        </p:spPr>
        <p:txBody>
          <a:bodyPr>
            <a:normAutofit/>
          </a:bodyPr>
          <a:lstStyle/>
          <a:p>
            <a:pPr algn="ctr"/>
            <a:r>
              <a:rPr lang="en-US" sz="7200" b="1" dirty="0" err="1"/>
              <a:t>PresentMore</a:t>
            </a:r>
            <a:endParaRPr lang="en-US" sz="7200" b="1" dirty="0"/>
          </a:p>
        </p:txBody>
      </p:sp>
      <p:sp>
        <p:nvSpPr>
          <p:cNvPr id="13" name="Subtitle 2"/>
          <p:cNvSpPr>
            <a:spLocks noGrp="1"/>
          </p:cNvSpPr>
          <p:nvPr>
            <p:ph type="subTitle" idx="1"/>
          </p:nvPr>
        </p:nvSpPr>
        <p:spPr>
          <a:xfrm>
            <a:off x="3433407" y="4656808"/>
            <a:ext cx="5325185" cy="949663"/>
          </a:xfrm>
        </p:spPr>
        <p:txBody>
          <a:bodyPr>
            <a:noAutofit/>
          </a:bodyPr>
          <a:lstStyle/>
          <a:p>
            <a:pPr algn="ctr"/>
            <a:r>
              <a:rPr lang="en-US" sz="2400" dirty="0">
                <a:solidFill>
                  <a:schemeClr val="accent6"/>
                </a:solidFill>
              </a:rPr>
              <a:t>A Guide to Uploading Your Presentations</a:t>
            </a:r>
          </a:p>
        </p:txBody>
      </p:sp>
      <p:pic>
        <p:nvPicPr>
          <p:cNvPr id="6" name="Picture 5" descr="A close-up of numbers&#10;&#10;Description automatically generated with medium confidence">
            <a:extLst>
              <a:ext uri="{FF2B5EF4-FFF2-40B4-BE49-F238E27FC236}">
                <a16:creationId xmlns:a16="http://schemas.microsoft.com/office/drawing/2014/main" id="{21023F02-1093-2012-AADE-9AD5F2EE4071}"/>
              </a:ext>
            </a:extLst>
          </p:cNvPr>
          <p:cNvPicPr>
            <a:picLocks noChangeAspect="1"/>
          </p:cNvPicPr>
          <p:nvPr/>
        </p:nvPicPr>
        <p:blipFill>
          <a:blip r:embed="rId2"/>
          <a:stretch>
            <a:fillRect/>
          </a:stretch>
        </p:blipFill>
        <p:spPr>
          <a:xfrm>
            <a:off x="0" y="-18087"/>
            <a:ext cx="12192000" cy="2899446"/>
          </a:xfrm>
          <a:prstGeom prst="rect">
            <a:avLst/>
          </a:prstGeom>
        </p:spPr>
      </p:pic>
    </p:spTree>
    <p:extLst>
      <p:ext uri="{BB962C8B-B14F-4D97-AF65-F5344CB8AC3E}">
        <p14:creationId xmlns:p14="http://schemas.microsoft.com/office/powerpoint/2010/main" val="2406873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5AAE04-2E86-3D37-BE7B-04AF9FA6181E}"/>
              </a:ext>
            </a:extLst>
          </p:cNvPr>
          <p:cNvSpPr>
            <a:spLocks noGrp="1"/>
          </p:cNvSpPr>
          <p:nvPr>
            <p:ph idx="1"/>
          </p:nvPr>
        </p:nvSpPr>
        <p:spPr>
          <a:xfrm>
            <a:off x="609600" y="1260565"/>
            <a:ext cx="10972800" cy="586156"/>
          </a:xfrm>
        </p:spPr>
        <p:txBody>
          <a:bodyPr/>
          <a:lstStyle/>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Click on the Presentation title you wish to upload slides for</a:t>
            </a:r>
          </a:p>
          <a:p>
            <a:endParaRPr lang="en-US" dirty="0"/>
          </a:p>
        </p:txBody>
      </p:sp>
      <p:sp>
        <p:nvSpPr>
          <p:cNvPr id="3" name="Date Placeholder 2">
            <a:extLst>
              <a:ext uri="{FF2B5EF4-FFF2-40B4-BE49-F238E27FC236}">
                <a16:creationId xmlns:a16="http://schemas.microsoft.com/office/drawing/2014/main" id="{30C752C0-2AF8-FA09-9463-BBF7CA5463A3}"/>
              </a:ext>
            </a:extLst>
          </p:cNvPr>
          <p:cNvSpPr>
            <a:spLocks noGrp="1"/>
          </p:cNvSpPr>
          <p:nvPr>
            <p:ph type="dt" sz="half" idx="2"/>
          </p:nvPr>
        </p:nvSpPr>
        <p:spPr/>
        <p:txBody>
          <a:bodyPr/>
          <a:lstStyle/>
          <a:p>
            <a:r>
              <a:rPr lang="en-US"/>
              <a:t>© 2023 DIA, Inc. All rights reserved.</a:t>
            </a:r>
            <a:endParaRPr lang="en-US" dirty="0"/>
          </a:p>
        </p:txBody>
      </p:sp>
      <p:sp>
        <p:nvSpPr>
          <p:cNvPr id="4" name="Title 3">
            <a:extLst>
              <a:ext uri="{FF2B5EF4-FFF2-40B4-BE49-F238E27FC236}">
                <a16:creationId xmlns:a16="http://schemas.microsoft.com/office/drawing/2014/main" id="{88EC5407-FA0B-4EF6-037D-92716B5A003F}"/>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FA891984-E2B5-36D7-96EA-D540560E385E}"/>
              </a:ext>
            </a:extLst>
          </p:cNvPr>
          <p:cNvSpPr>
            <a:spLocks noGrp="1"/>
          </p:cNvSpPr>
          <p:nvPr>
            <p:ph type="sldNum" sz="quarter" idx="4"/>
          </p:nvPr>
        </p:nvSpPr>
        <p:spPr/>
        <p:txBody>
          <a:bodyPr/>
          <a:lstStyle/>
          <a:p>
            <a:r>
              <a:rPr lang="en-US"/>
              <a:t>Page </a:t>
            </a:r>
            <a:fld id="{127D9164-07AF-9947-BAED-B5CA6D2A48F4}" type="slidenum">
              <a:rPr lang="en-US" smtClean="0"/>
              <a:pPr/>
              <a:t>10</a:t>
            </a:fld>
            <a:endParaRPr lang="en-US" dirty="0"/>
          </a:p>
        </p:txBody>
      </p:sp>
      <p:pic>
        <p:nvPicPr>
          <p:cNvPr id="6" name="Picture 5">
            <a:extLst>
              <a:ext uri="{FF2B5EF4-FFF2-40B4-BE49-F238E27FC236}">
                <a16:creationId xmlns:a16="http://schemas.microsoft.com/office/drawing/2014/main" id="{0250570B-CD56-27C3-D712-BB2B6DDDBEE8}"/>
              </a:ext>
            </a:extLst>
          </p:cNvPr>
          <p:cNvPicPr>
            <a:picLocks noChangeAspect="1"/>
          </p:cNvPicPr>
          <p:nvPr/>
        </p:nvPicPr>
        <p:blipFill>
          <a:blip r:embed="rId2"/>
          <a:stretch>
            <a:fillRect/>
          </a:stretch>
        </p:blipFill>
        <p:spPr>
          <a:xfrm>
            <a:off x="1851592" y="1722580"/>
            <a:ext cx="7841048" cy="4816333"/>
          </a:xfrm>
          <a:prstGeom prst="rect">
            <a:avLst/>
          </a:prstGeom>
        </p:spPr>
      </p:pic>
      <p:sp>
        <p:nvSpPr>
          <p:cNvPr id="7" name="Arrow: Right 6">
            <a:extLst>
              <a:ext uri="{FF2B5EF4-FFF2-40B4-BE49-F238E27FC236}">
                <a16:creationId xmlns:a16="http://schemas.microsoft.com/office/drawing/2014/main" id="{DE81E5CD-99D4-6F02-F131-32228F609001}"/>
              </a:ext>
            </a:extLst>
          </p:cNvPr>
          <p:cNvSpPr/>
          <p:nvPr/>
        </p:nvSpPr>
        <p:spPr>
          <a:xfrm>
            <a:off x="2177143" y="586008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65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A9316-553F-97E4-F079-8F713A52BD77}"/>
              </a:ext>
            </a:extLst>
          </p:cNvPr>
          <p:cNvSpPr>
            <a:spLocks noGrp="1"/>
          </p:cNvSpPr>
          <p:nvPr>
            <p:ph idx="1"/>
          </p:nvPr>
        </p:nvSpPr>
        <p:spPr>
          <a:xfrm>
            <a:off x="0" y="1174245"/>
            <a:ext cx="12192000" cy="689059"/>
          </a:xfrm>
        </p:spPr>
        <p:txBody>
          <a:bodyPr/>
          <a:lstStyle/>
          <a:p>
            <a:r>
              <a:rPr lang="en-US" sz="2000" kern="100" dirty="0">
                <a:effectLst/>
                <a:latin typeface="Calibri" panose="020F0502020204030204" pitchFamily="34" charset="0"/>
                <a:ea typeface="Calibri" panose="020F0502020204030204" pitchFamily="34" charset="0"/>
                <a:cs typeface="Times New Roman" panose="02020603050405020304" pitchFamily="18" charset="0"/>
              </a:rPr>
              <a:t>You can either drag a file into the specified area on the page, or click it into select the file you’d like to upload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3" name="Date Placeholder 2">
            <a:extLst>
              <a:ext uri="{FF2B5EF4-FFF2-40B4-BE49-F238E27FC236}">
                <a16:creationId xmlns:a16="http://schemas.microsoft.com/office/drawing/2014/main" id="{71B4F473-65DC-680F-C921-BF290A14FC36}"/>
              </a:ext>
            </a:extLst>
          </p:cNvPr>
          <p:cNvSpPr>
            <a:spLocks noGrp="1"/>
          </p:cNvSpPr>
          <p:nvPr>
            <p:ph type="dt" sz="half" idx="2"/>
          </p:nvPr>
        </p:nvSpPr>
        <p:spPr/>
        <p:txBody>
          <a:bodyPr/>
          <a:lstStyle/>
          <a:p>
            <a:r>
              <a:rPr lang="en-US"/>
              <a:t>© 2023 DIA, Inc. All rights reserved.</a:t>
            </a:r>
            <a:endParaRPr lang="en-US" dirty="0"/>
          </a:p>
        </p:txBody>
      </p:sp>
      <p:sp>
        <p:nvSpPr>
          <p:cNvPr id="4" name="Title 3">
            <a:extLst>
              <a:ext uri="{FF2B5EF4-FFF2-40B4-BE49-F238E27FC236}">
                <a16:creationId xmlns:a16="http://schemas.microsoft.com/office/drawing/2014/main" id="{F15BE1B7-B016-7559-E7B2-9AB6BE4AB5C7}"/>
              </a:ext>
            </a:extLst>
          </p:cNvPr>
          <p:cNvSpPr>
            <a:spLocks noGrp="1"/>
          </p:cNvSpPr>
          <p:nvPr>
            <p:ph type="title"/>
          </p:nvPr>
        </p:nvSpPr>
        <p:spPr/>
        <p:txBody>
          <a:bodyPr/>
          <a:lstStyle/>
          <a:p>
            <a:r>
              <a:rPr lang="en-US" dirty="0"/>
              <a:t>Uploading via Drag and Drop or Click</a:t>
            </a:r>
          </a:p>
        </p:txBody>
      </p:sp>
      <p:sp>
        <p:nvSpPr>
          <p:cNvPr id="5" name="Slide Number Placeholder 4">
            <a:extLst>
              <a:ext uri="{FF2B5EF4-FFF2-40B4-BE49-F238E27FC236}">
                <a16:creationId xmlns:a16="http://schemas.microsoft.com/office/drawing/2014/main" id="{3CA05E16-51D0-EB3B-A401-C2DC22DC4119}"/>
              </a:ext>
            </a:extLst>
          </p:cNvPr>
          <p:cNvSpPr>
            <a:spLocks noGrp="1"/>
          </p:cNvSpPr>
          <p:nvPr>
            <p:ph type="sldNum" sz="quarter" idx="4"/>
          </p:nvPr>
        </p:nvSpPr>
        <p:spPr/>
        <p:txBody>
          <a:bodyPr/>
          <a:lstStyle/>
          <a:p>
            <a:r>
              <a:rPr lang="en-US"/>
              <a:t>Page </a:t>
            </a:r>
            <a:fld id="{127D9164-07AF-9947-BAED-B5CA6D2A48F4}" type="slidenum">
              <a:rPr lang="en-US" smtClean="0"/>
              <a:pPr/>
              <a:t>11</a:t>
            </a:fld>
            <a:endParaRPr lang="en-US" dirty="0"/>
          </a:p>
        </p:txBody>
      </p:sp>
      <p:pic>
        <p:nvPicPr>
          <p:cNvPr id="6" name="Picture 5">
            <a:extLst>
              <a:ext uri="{FF2B5EF4-FFF2-40B4-BE49-F238E27FC236}">
                <a16:creationId xmlns:a16="http://schemas.microsoft.com/office/drawing/2014/main" id="{CA7BBDD4-BCEF-0EF9-95E5-F528D6DBA56D}"/>
              </a:ext>
            </a:extLst>
          </p:cNvPr>
          <p:cNvPicPr>
            <a:picLocks noChangeAspect="1"/>
          </p:cNvPicPr>
          <p:nvPr/>
        </p:nvPicPr>
        <p:blipFill>
          <a:blip r:embed="rId2"/>
          <a:stretch>
            <a:fillRect/>
          </a:stretch>
        </p:blipFill>
        <p:spPr>
          <a:xfrm>
            <a:off x="1901988" y="1755165"/>
            <a:ext cx="8339292" cy="4858172"/>
          </a:xfrm>
          <a:prstGeom prst="rect">
            <a:avLst/>
          </a:prstGeom>
        </p:spPr>
      </p:pic>
    </p:spTree>
    <p:extLst>
      <p:ext uri="{BB962C8B-B14F-4D97-AF65-F5344CB8AC3E}">
        <p14:creationId xmlns:p14="http://schemas.microsoft.com/office/powerpoint/2010/main" val="3484070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B6F32-238F-E7FF-E334-D9751CFCD684}"/>
              </a:ext>
            </a:extLst>
          </p:cNvPr>
          <p:cNvSpPr>
            <a:spLocks noGrp="1"/>
          </p:cNvSpPr>
          <p:nvPr>
            <p:ph idx="1"/>
          </p:nvPr>
        </p:nvSpPr>
        <p:spPr>
          <a:xfrm>
            <a:off x="609600" y="1600200"/>
            <a:ext cx="10972800" cy="812074"/>
          </a:xfrm>
        </p:spPr>
        <p:txBody>
          <a:bodyPr/>
          <a:lstStyle/>
          <a:p>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PresentMore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allows you to upload multiple files to your Presentation, but only the most recent upload is considered your actual file. When you upload a new file, it will be labeled as “Latest”.</a:t>
            </a:r>
          </a:p>
          <a:p>
            <a:endParaRPr lang="en-US" dirty="0"/>
          </a:p>
        </p:txBody>
      </p:sp>
      <p:sp>
        <p:nvSpPr>
          <p:cNvPr id="3" name="Date Placeholder 2">
            <a:extLst>
              <a:ext uri="{FF2B5EF4-FFF2-40B4-BE49-F238E27FC236}">
                <a16:creationId xmlns:a16="http://schemas.microsoft.com/office/drawing/2014/main" id="{0536BCCC-B99F-18B8-1367-6EE892E82314}"/>
              </a:ext>
            </a:extLst>
          </p:cNvPr>
          <p:cNvSpPr>
            <a:spLocks noGrp="1"/>
          </p:cNvSpPr>
          <p:nvPr>
            <p:ph type="dt" sz="half" idx="2"/>
          </p:nvPr>
        </p:nvSpPr>
        <p:spPr/>
        <p:txBody>
          <a:bodyPr/>
          <a:lstStyle/>
          <a:p>
            <a:r>
              <a:rPr lang="en-US"/>
              <a:t>© 2023 DIA, Inc. All rights reserved.</a:t>
            </a:r>
            <a:endParaRPr lang="en-US" dirty="0"/>
          </a:p>
        </p:txBody>
      </p:sp>
      <p:sp>
        <p:nvSpPr>
          <p:cNvPr id="4" name="Title 3">
            <a:extLst>
              <a:ext uri="{FF2B5EF4-FFF2-40B4-BE49-F238E27FC236}">
                <a16:creationId xmlns:a16="http://schemas.microsoft.com/office/drawing/2014/main" id="{BE79CE1C-2183-48BC-8826-B91EDE0F74FE}"/>
              </a:ext>
            </a:extLst>
          </p:cNvPr>
          <p:cNvSpPr>
            <a:spLocks noGrp="1"/>
          </p:cNvSpPr>
          <p:nvPr>
            <p:ph type="title"/>
          </p:nvPr>
        </p:nvSpPr>
        <p:spPr/>
        <p:txBody>
          <a:bodyPr/>
          <a:lstStyle/>
          <a:p>
            <a:r>
              <a:rPr lang="en-US" dirty="0"/>
              <a:t>Uploading</a:t>
            </a:r>
          </a:p>
        </p:txBody>
      </p:sp>
      <p:sp>
        <p:nvSpPr>
          <p:cNvPr id="5" name="Slide Number Placeholder 4">
            <a:extLst>
              <a:ext uri="{FF2B5EF4-FFF2-40B4-BE49-F238E27FC236}">
                <a16:creationId xmlns:a16="http://schemas.microsoft.com/office/drawing/2014/main" id="{B552264A-A6AE-7E81-34D4-94C1FCE63B38}"/>
              </a:ext>
            </a:extLst>
          </p:cNvPr>
          <p:cNvSpPr>
            <a:spLocks noGrp="1"/>
          </p:cNvSpPr>
          <p:nvPr>
            <p:ph type="sldNum" sz="quarter" idx="4"/>
          </p:nvPr>
        </p:nvSpPr>
        <p:spPr/>
        <p:txBody>
          <a:bodyPr/>
          <a:lstStyle/>
          <a:p>
            <a:r>
              <a:rPr lang="en-US"/>
              <a:t>Page </a:t>
            </a:r>
            <a:fld id="{127D9164-07AF-9947-BAED-B5CA6D2A48F4}" type="slidenum">
              <a:rPr lang="en-US" smtClean="0"/>
              <a:pPr/>
              <a:t>12</a:t>
            </a:fld>
            <a:endParaRPr lang="en-US" dirty="0"/>
          </a:p>
        </p:txBody>
      </p:sp>
      <p:pic>
        <p:nvPicPr>
          <p:cNvPr id="6" name="Picture 5">
            <a:extLst>
              <a:ext uri="{FF2B5EF4-FFF2-40B4-BE49-F238E27FC236}">
                <a16:creationId xmlns:a16="http://schemas.microsoft.com/office/drawing/2014/main" id="{FDDD942E-BE83-BDA8-ACBA-9370636C189F}"/>
              </a:ext>
            </a:extLst>
          </p:cNvPr>
          <p:cNvPicPr>
            <a:picLocks noChangeAspect="1"/>
          </p:cNvPicPr>
          <p:nvPr/>
        </p:nvPicPr>
        <p:blipFill>
          <a:blip r:embed="rId2"/>
          <a:stretch>
            <a:fillRect/>
          </a:stretch>
        </p:blipFill>
        <p:spPr>
          <a:xfrm>
            <a:off x="435062" y="2412274"/>
            <a:ext cx="8360961" cy="3593069"/>
          </a:xfrm>
          <a:prstGeom prst="rect">
            <a:avLst/>
          </a:prstGeom>
        </p:spPr>
      </p:pic>
      <p:sp>
        <p:nvSpPr>
          <p:cNvPr id="7" name="TextBox 6">
            <a:extLst>
              <a:ext uri="{FF2B5EF4-FFF2-40B4-BE49-F238E27FC236}">
                <a16:creationId xmlns:a16="http://schemas.microsoft.com/office/drawing/2014/main" id="{61A74BA1-F1C7-3274-3BA2-552C4F23E154}"/>
              </a:ext>
            </a:extLst>
          </p:cNvPr>
          <p:cNvSpPr txBox="1"/>
          <p:nvPr/>
        </p:nvSpPr>
        <p:spPr>
          <a:xfrm>
            <a:off x="8647611" y="2933246"/>
            <a:ext cx="3309257" cy="3241785"/>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can delete the latest version, and the second latest becomes the latest.</a:t>
            </a: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Click the Trash icon to delete a file. When you do that, the file with the next newest date stamp will become the Latest – and will be the file pushed to the room.</a:t>
            </a:r>
          </a:p>
          <a:p>
            <a:endParaRPr lang="en-US" dirty="0"/>
          </a:p>
        </p:txBody>
      </p:sp>
    </p:spTree>
    <p:extLst>
      <p:ext uri="{BB962C8B-B14F-4D97-AF65-F5344CB8AC3E}">
        <p14:creationId xmlns:p14="http://schemas.microsoft.com/office/powerpoint/2010/main" val="402285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43D9DE-2F01-E9F1-F252-C3ADB62E8E2F}"/>
              </a:ext>
            </a:extLst>
          </p:cNvPr>
          <p:cNvSpPr>
            <a:spLocks noGrp="1"/>
          </p:cNvSpPr>
          <p:nvPr>
            <p:ph idx="1"/>
          </p:nvPr>
        </p:nvSpPr>
        <p:spPr/>
        <p:txBody>
          <a:bodyPr/>
          <a:lstStyle/>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Once your file has been uploaded it has been received by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PresentMore</a:t>
            </a:r>
            <a:r>
              <a:rPr lang="en-US" kern="100" dirty="0">
                <a:effectLst/>
                <a:latin typeface="Calibri" panose="020F0502020204030204" pitchFamily="34" charset="0"/>
                <a:ea typeface="Calibri" panose="020F0502020204030204" pitchFamily="34" charset="0"/>
                <a:cs typeface="Times New Roman" panose="02020603050405020304" pitchFamily="18" charset="0"/>
              </a:rPr>
              <a:t> and is ready for presenting! If for any reason you’d like to download your file to verify you uploaded the correct one click the “Download” button and the file will download to your system’s typical download location.</a:t>
            </a:r>
          </a:p>
          <a:p>
            <a:pPr marL="0" marR="0" indent="0">
              <a:lnSpc>
                <a:spcPct val="107000"/>
              </a:lnSpc>
              <a:spcBef>
                <a:spcPts val="0"/>
              </a:spcBef>
              <a:spcAft>
                <a:spcPts val="8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If you make any edits to this file be sure to re-upload it to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PresentMore</a:t>
            </a:r>
            <a:r>
              <a:rPr lang="en-US" kern="100" dirty="0">
                <a:effectLst/>
                <a:latin typeface="Calibri" panose="020F0502020204030204" pitchFamily="34" charset="0"/>
                <a:ea typeface="Calibri" panose="020F0502020204030204" pitchFamily="34" charset="0"/>
                <a:cs typeface="Times New Roman" panose="02020603050405020304" pitchFamily="18" charset="0"/>
              </a:rPr>
              <a:t>, making this new version the latest!</a:t>
            </a:r>
          </a:p>
          <a:p>
            <a:endParaRPr lang="en-US" dirty="0"/>
          </a:p>
        </p:txBody>
      </p:sp>
      <p:sp>
        <p:nvSpPr>
          <p:cNvPr id="3" name="Date Placeholder 2">
            <a:extLst>
              <a:ext uri="{FF2B5EF4-FFF2-40B4-BE49-F238E27FC236}">
                <a16:creationId xmlns:a16="http://schemas.microsoft.com/office/drawing/2014/main" id="{764697B8-67EA-3073-DEE2-A18DADE14A1F}"/>
              </a:ext>
            </a:extLst>
          </p:cNvPr>
          <p:cNvSpPr>
            <a:spLocks noGrp="1"/>
          </p:cNvSpPr>
          <p:nvPr>
            <p:ph type="dt" sz="half" idx="2"/>
          </p:nvPr>
        </p:nvSpPr>
        <p:spPr/>
        <p:txBody>
          <a:bodyPr/>
          <a:lstStyle/>
          <a:p>
            <a:r>
              <a:rPr lang="en-US"/>
              <a:t>© 2023 DIA, Inc. All rights reserved.</a:t>
            </a:r>
            <a:endParaRPr lang="en-US" dirty="0"/>
          </a:p>
        </p:txBody>
      </p:sp>
      <p:sp>
        <p:nvSpPr>
          <p:cNvPr id="4" name="Title 3">
            <a:extLst>
              <a:ext uri="{FF2B5EF4-FFF2-40B4-BE49-F238E27FC236}">
                <a16:creationId xmlns:a16="http://schemas.microsoft.com/office/drawing/2014/main" id="{0CBFFC26-ACCE-92D0-EF9F-53E978B0E0C7}"/>
              </a:ext>
            </a:extLst>
          </p:cNvPr>
          <p:cNvSpPr>
            <a:spLocks noGrp="1"/>
          </p:cNvSpPr>
          <p:nvPr>
            <p:ph type="title"/>
          </p:nvPr>
        </p:nvSpPr>
        <p:spPr/>
        <p:txBody>
          <a:bodyPr/>
          <a:lstStyle/>
          <a:p>
            <a:r>
              <a:rPr lang="en-US" dirty="0"/>
              <a:t>Uploading</a:t>
            </a:r>
          </a:p>
        </p:txBody>
      </p:sp>
      <p:sp>
        <p:nvSpPr>
          <p:cNvPr id="5" name="Slide Number Placeholder 4">
            <a:extLst>
              <a:ext uri="{FF2B5EF4-FFF2-40B4-BE49-F238E27FC236}">
                <a16:creationId xmlns:a16="http://schemas.microsoft.com/office/drawing/2014/main" id="{A5F58948-A1E8-27C1-0F7E-F94014086090}"/>
              </a:ext>
            </a:extLst>
          </p:cNvPr>
          <p:cNvSpPr>
            <a:spLocks noGrp="1"/>
          </p:cNvSpPr>
          <p:nvPr>
            <p:ph type="sldNum" sz="quarter" idx="4"/>
          </p:nvPr>
        </p:nvSpPr>
        <p:spPr/>
        <p:txBody>
          <a:bodyPr/>
          <a:lstStyle/>
          <a:p>
            <a:r>
              <a:rPr lang="en-US"/>
              <a:t>Page </a:t>
            </a:r>
            <a:fld id="{127D9164-07AF-9947-BAED-B5CA6D2A48F4}" type="slidenum">
              <a:rPr lang="en-US" smtClean="0"/>
              <a:pPr/>
              <a:t>13</a:t>
            </a:fld>
            <a:endParaRPr lang="en-US" dirty="0"/>
          </a:p>
        </p:txBody>
      </p:sp>
    </p:spTree>
    <p:extLst>
      <p:ext uri="{BB962C8B-B14F-4D97-AF65-F5344CB8AC3E}">
        <p14:creationId xmlns:p14="http://schemas.microsoft.com/office/powerpoint/2010/main" val="190105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71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As a presenter, you will be able to upload your presentation materials to the site, where they will be reviewed by your program offering chair, approved and will then be waiting for you at the conference in your meeting room. </a:t>
            </a:r>
          </a:p>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conference will not allow presenters to bring their PowerPoint material straight to the meeting room, you must upload beforehand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n-US" sz="3200" kern="100" dirty="0">
                <a:latin typeface="Calibri" panose="020F0502020204030204" pitchFamily="34" charset="0"/>
                <a:cs typeface="Times New Roman" panose="02020603050405020304" pitchFamily="18" charset="0"/>
              </a:rPr>
              <a:t>We are only accepting PowerPoint file (.pptx or .ppt) for session presentations or PDF files for poster sessions. </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itle 3"/>
          <p:cNvSpPr>
            <a:spLocks noGrp="1"/>
          </p:cNvSpPr>
          <p:nvPr>
            <p:ph type="title"/>
          </p:nvPr>
        </p:nvSpPr>
        <p:spPr/>
        <p:txBody>
          <a:bodyPr/>
          <a:lstStyle/>
          <a:p>
            <a:r>
              <a:rPr lang="en-US" dirty="0" err="1"/>
              <a:t>PresentMore</a:t>
            </a:r>
            <a:endParaRPr lang="en-US" dirty="0"/>
          </a:p>
        </p:txBody>
      </p:sp>
      <p:sp>
        <p:nvSpPr>
          <p:cNvPr id="5" name="Slide Number Placeholder 4"/>
          <p:cNvSpPr>
            <a:spLocks noGrp="1"/>
          </p:cNvSpPr>
          <p:nvPr>
            <p:ph type="sldNum" sz="quarter" idx="4"/>
          </p:nvPr>
        </p:nvSpPr>
        <p:spPr/>
        <p:txBody>
          <a:bodyPr/>
          <a:lstStyle/>
          <a:p>
            <a:r>
              <a:rPr lang="en-US"/>
              <a:t>Page </a:t>
            </a:r>
            <a:fld id="{127D9164-07AF-9947-BAED-B5CA6D2A48F4}" type="slidenum">
              <a:rPr lang="en-US" smtClean="0"/>
              <a:pPr/>
              <a:t>2</a:t>
            </a:fld>
            <a:endParaRPr lang="en-US" dirty="0"/>
          </a:p>
        </p:txBody>
      </p:sp>
      <p:sp>
        <p:nvSpPr>
          <p:cNvPr id="6" name="Date Placeholder 5">
            <a:extLst>
              <a:ext uri="{FF2B5EF4-FFF2-40B4-BE49-F238E27FC236}">
                <a16:creationId xmlns:a16="http://schemas.microsoft.com/office/drawing/2014/main" id="{E51A0A5F-C2AB-6FCC-BE2B-12A9386BF129}"/>
              </a:ext>
            </a:extLst>
          </p:cNvPr>
          <p:cNvSpPr>
            <a:spLocks noGrp="1"/>
          </p:cNvSpPr>
          <p:nvPr>
            <p:ph type="dt" sz="half" idx="2"/>
          </p:nvPr>
        </p:nvSpPr>
        <p:spPr/>
        <p:txBody>
          <a:bodyPr/>
          <a:lstStyle/>
          <a:p>
            <a:r>
              <a:rPr lang="en-US"/>
              <a:t>© 2023 DIA, Inc. All rights reserved.</a:t>
            </a:r>
            <a:endParaRPr lang="en-US" dirty="0"/>
          </a:p>
        </p:txBody>
      </p:sp>
    </p:spTree>
    <p:extLst>
      <p:ext uri="{BB962C8B-B14F-4D97-AF65-F5344CB8AC3E}">
        <p14:creationId xmlns:p14="http://schemas.microsoft.com/office/powerpoint/2010/main" val="32464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Naming Your Presentation File</a:t>
            </a:r>
          </a:p>
        </p:txBody>
      </p:sp>
      <p:sp>
        <p:nvSpPr>
          <p:cNvPr id="5" name="Slide Number Placeholder 4"/>
          <p:cNvSpPr>
            <a:spLocks noGrp="1"/>
          </p:cNvSpPr>
          <p:nvPr>
            <p:ph type="sldNum" sz="quarter" idx="4"/>
          </p:nvPr>
        </p:nvSpPr>
        <p:spPr/>
        <p:txBody>
          <a:bodyPr/>
          <a:lstStyle/>
          <a:p>
            <a:r>
              <a:rPr lang="en-US"/>
              <a:t>Page </a:t>
            </a:r>
            <a:fld id="{127D9164-07AF-9947-BAED-B5CA6D2A48F4}" type="slidenum">
              <a:rPr lang="en-US" smtClean="0"/>
              <a:pPr/>
              <a:t>3</a:t>
            </a:fld>
            <a:endParaRPr lang="en-US" dirty="0"/>
          </a:p>
        </p:txBody>
      </p:sp>
      <p:sp>
        <p:nvSpPr>
          <p:cNvPr id="2" name="Date Placeholder 1">
            <a:extLst>
              <a:ext uri="{FF2B5EF4-FFF2-40B4-BE49-F238E27FC236}">
                <a16:creationId xmlns:a16="http://schemas.microsoft.com/office/drawing/2014/main" id="{4462B114-F13B-DA2C-6792-CE9D950E306A}"/>
              </a:ext>
            </a:extLst>
          </p:cNvPr>
          <p:cNvSpPr>
            <a:spLocks noGrp="1"/>
          </p:cNvSpPr>
          <p:nvPr>
            <p:ph type="dt" sz="half" idx="2"/>
          </p:nvPr>
        </p:nvSpPr>
        <p:spPr/>
        <p:txBody>
          <a:bodyPr/>
          <a:lstStyle/>
          <a:p>
            <a:r>
              <a:rPr lang="en-US"/>
              <a:t>© 2023 DIA, Inc. All rights reserved.</a:t>
            </a:r>
            <a:endParaRPr lang="en-US" dirty="0"/>
          </a:p>
        </p:txBody>
      </p:sp>
      <p:sp>
        <p:nvSpPr>
          <p:cNvPr id="7" name="Content Placeholder 6">
            <a:extLst>
              <a:ext uri="{FF2B5EF4-FFF2-40B4-BE49-F238E27FC236}">
                <a16:creationId xmlns:a16="http://schemas.microsoft.com/office/drawing/2014/main" id="{6288850E-B8FA-464C-886A-4D5C9AECEFA1}"/>
              </a:ext>
            </a:extLst>
          </p:cNvPr>
          <p:cNvSpPr>
            <a:spLocks noGrp="1"/>
          </p:cNvSpPr>
          <p:nvPr>
            <p:ph idx="1"/>
          </p:nvPr>
        </p:nvSpPr>
        <p:spPr>
          <a:xfrm>
            <a:off x="609600" y="1375248"/>
            <a:ext cx="11303726" cy="4756150"/>
          </a:xfrm>
        </p:spPr>
        <p:txBody>
          <a:bodyPr>
            <a:normAutofit fontScale="92500"/>
          </a:bodyPr>
          <a:lstStyle/>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Each presentation is unique, and is associated with you, the presenter, and the session/room that you are assigned to. </a:t>
            </a:r>
          </a:p>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When you login to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PresentMore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if do not see all the presentations you should, contact Maureen Lamplugh – </a:t>
            </a:r>
            <a:r>
              <a:rPr lang="en-US" sz="2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Maureen.Lamplugh@diaglobal.org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How to name your presentation file: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2">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File Naming Criteria:</a:t>
            </a:r>
          </a:p>
          <a:p>
            <a:pPr marL="685800" lvl="2">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Keep your file names very short, do not use "illegal" characters, slashes, commas, etc.</a:t>
            </a:r>
          </a:p>
          <a:p>
            <a:pPr marL="685800" lvl="2">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IE: </a:t>
            </a:r>
            <a:r>
              <a:rPr lang="en-US" b="1" kern="100" dirty="0" err="1">
                <a:effectLst/>
                <a:latin typeface="Calibri" panose="020F0502020204030204" pitchFamily="34" charset="0"/>
                <a:ea typeface="Calibri" panose="020F0502020204030204" pitchFamily="34" charset="0"/>
                <a:cs typeface="Times New Roman" panose="02020603050405020304" pitchFamily="18" charset="0"/>
              </a:rPr>
              <a:t>Smith_Joe_session</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or presentation title_v1</a:t>
            </a:r>
            <a:br>
              <a:rPr lang="en-US" b="1" kern="100" dirty="0">
                <a:effectLst/>
                <a:latin typeface="Calibri" panose="020F0502020204030204" pitchFamily="34" charset="0"/>
                <a:ea typeface="Calibri" panose="020F0502020204030204" pitchFamily="34" charset="0"/>
                <a:cs typeface="Times New Roman" panose="02020603050405020304" pitchFamily="18" charset="0"/>
              </a:rPr>
            </a:br>
            <a:r>
              <a:rPr lang="en-US" kern="100" dirty="0">
                <a:effectLst/>
                <a:latin typeface="Calibri" panose="020F0502020204030204" pitchFamily="34" charset="0"/>
                <a:ea typeface="Calibri" panose="020F0502020204030204" pitchFamily="34" charset="0"/>
                <a:cs typeface="Times New Roman" panose="02020603050405020304" pitchFamily="18" charset="0"/>
              </a:rPr>
              <a:t>(Last name, first name, your session or presentation title and version)</a:t>
            </a:r>
          </a:p>
          <a:p>
            <a:pPr marL="685800" lvl="2">
              <a:lnSpc>
                <a:spcPct val="107000"/>
              </a:lnSpc>
              <a:spcBef>
                <a:spcPts val="0"/>
              </a:spcBef>
              <a:spcAft>
                <a:spcPts val="800"/>
              </a:spcAft>
            </a:pPr>
            <a:r>
              <a:rPr lang="en-US" b="1" kern="100" dirty="0">
                <a:latin typeface="Calibri" panose="020F0502020204030204" pitchFamily="34" charset="0"/>
                <a:ea typeface="Calibri" panose="020F0502020204030204" pitchFamily="34" charset="0"/>
                <a:cs typeface="Times New Roman" panose="02020603050405020304" pitchFamily="18" charset="0"/>
              </a:rPr>
              <a:t>If you are combining presentations </a:t>
            </a:r>
            <a:r>
              <a:rPr lang="en-US" kern="100" dirty="0">
                <a:latin typeface="Calibri" panose="020F0502020204030204" pitchFamily="34" charset="0"/>
                <a:ea typeface="Calibri" panose="020F0502020204030204" pitchFamily="34" charset="0"/>
                <a:cs typeface="Times New Roman" panose="02020603050405020304" pitchFamily="18" charset="0"/>
              </a:rPr>
              <a:t>for a session into one PPT, please name as: </a:t>
            </a:r>
            <a:r>
              <a:rPr lang="en-US" b="1" kern="100" dirty="0">
                <a:latin typeface="Calibri" panose="020F0502020204030204" pitchFamily="34" charset="0"/>
                <a:ea typeface="Calibri" panose="020F0502020204030204" pitchFamily="34" charset="0"/>
                <a:cs typeface="Times New Roman" panose="02020603050405020304" pitchFamily="18" charset="0"/>
              </a:rPr>
              <a:t>Combined_session__v1</a:t>
            </a:r>
            <a:endParaRPr lang="en-US"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Contact Maureen Lamplugh – </a:t>
            </a:r>
            <a:r>
              <a:rPr lang="en-US"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Maureen.Lamplugh@diaglobal.org</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if you have questions.</a:t>
            </a:r>
          </a:p>
          <a:p>
            <a:endParaRPr lang="en-US" dirty="0"/>
          </a:p>
        </p:txBody>
      </p:sp>
    </p:spTree>
    <p:extLst>
      <p:ext uri="{BB962C8B-B14F-4D97-AF65-F5344CB8AC3E}">
        <p14:creationId xmlns:p14="http://schemas.microsoft.com/office/powerpoint/2010/main" val="145995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D4D1E1-EE8C-AA6E-4CEF-A963A3F97413}"/>
              </a:ext>
            </a:extLst>
          </p:cNvPr>
          <p:cNvSpPr>
            <a:spLocks noGrp="1"/>
          </p:cNvSpPr>
          <p:nvPr>
            <p:ph idx="1"/>
          </p:nvPr>
        </p:nvSpPr>
        <p:spPr>
          <a:xfrm>
            <a:off x="221624" y="1163274"/>
            <a:ext cx="6979276" cy="729026"/>
          </a:xfrm>
        </p:spPr>
        <p:txBody>
          <a:bodyPr>
            <a:normAutofit/>
          </a:bodyPr>
          <a:lstStyle/>
          <a:p>
            <a:pPr marL="342900" marR="0" lvl="0" indent="-342900">
              <a:lnSpc>
                <a:spcPct val="107000"/>
              </a:lnSpc>
              <a:spcBef>
                <a:spcPts val="0"/>
              </a:spcBef>
              <a:spcAft>
                <a:spcPts val="0"/>
              </a:spcAft>
              <a:buFont typeface="+mj-lt"/>
              <a:buAutoNum type="arabicPeriod"/>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Go to Speakers Corner on the DIA 2023 webpage. </a:t>
            </a:r>
            <a:r>
              <a:rPr lang="en-US" sz="1800" u="sng" kern="100" dirty="0">
                <a:solidFill>
                  <a:srgbClr val="0563C1"/>
                </a:solidFill>
                <a:effectLst/>
                <a:latin typeface="Segoe UI" panose="020B0502040204020203" pitchFamily="34" charset="0"/>
                <a:ea typeface="Calibri" panose="020F0502020204030204" pitchFamily="34" charset="0"/>
                <a:cs typeface="Times New Roman" panose="02020603050405020304" pitchFamily="18" charset="0"/>
                <a:hlinkClick r:id="rId2"/>
              </a:rPr>
              <a:t>Visit here</a:t>
            </a: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On the left navigation, click on "Upload Presentation"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Date Placeholder 2">
            <a:extLst>
              <a:ext uri="{FF2B5EF4-FFF2-40B4-BE49-F238E27FC236}">
                <a16:creationId xmlns:a16="http://schemas.microsoft.com/office/drawing/2014/main" id="{6B7DB8C1-C1AD-FA84-F985-357C2932EBA7}"/>
              </a:ext>
            </a:extLst>
          </p:cNvPr>
          <p:cNvSpPr>
            <a:spLocks noGrp="1"/>
          </p:cNvSpPr>
          <p:nvPr>
            <p:ph type="dt" sz="half" idx="2"/>
          </p:nvPr>
        </p:nvSpPr>
        <p:spPr/>
        <p:txBody>
          <a:bodyPr/>
          <a:lstStyle/>
          <a:p>
            <a:r>
              <a:rPr lang="en-US"/>
              <a:t>© 2023 DIA, Inc. All rights reserved.</a:t>
            </a:r>
            <a:endParaRPr lang="en-US" dirty="0"/>
          </a:p>
        </p:txBody>
      </p:sp>
      <p:sp>
        <p:nvSpPr>
          <p:cNvPr id="4" name="Title 3">
            <a:extLst>
              <a:ext uri="{FF2B5EF4-FFF2-40B4-BE49-F238E27FC236}">
                <a16:creationId xmlns:a16="http://schemas.microsoft.com/office/drawing/2014/main" id="{E6310072-73A4-D115-3DE3-D5EB690ED5F8}"/>
              </a:ext>
            </a:extLst>
          </p:cNvPr>
          <p:cNvSpPr>
            <a:spLocks noGrp="1"/>
          </p:cNvSpPr>
          <p:nvPr>
            <p:ph type="title"/>
          </p:nvPr>
        </p:nvSpPr>
        <p:spPr/>
        <p:txBody>
          <a:bodyPr/>
          <a:lstStyle/>
          <a:p>
            <a:r>
              <a:rPr lang="en-US" dirty="0"/>
              <a:t>Logging in</a:t>
            </a:r>
          </a:p>
        </p:txBody>
      </p:sp>
      <p:sp>
        <p:nvSpPr>
          <p:cNvPr id="5" name="Slide Number Placeholder 4">
            <a:extLst>
              <a:ext uri="{FF2B5EF4-FFF2-40B4-BE49-F238E27FC236}">
                <a16:creationId xmlns:a16="http://schemas.microsoft.com/office/drawing/2014/main" id="{FA1B9B6F-4A56-3DA3-2BDF-B0984D16F26F}"/>
              </a:ext>
            </a:extLst>
          </p:cNvPr>
          <p:cNvSpPr>
            <a:spLocks noGrp="1"/>
          </p:cNvSpPr>
          <p:nvPr>
            <p:ph type="sldNum" sz="quarter" idx="4"/>
          </p:nvPr>
        </p:nvSpPr>
        <p:spPr/>
        <p:txBody>
          <a:bodyPr/>
          <a:lstStyle/>
          <a:p>
            <a:r>
              <a:rPr lang="en-US"/>
              <a:t>Page </a:t>
            </a:r>
            <a:fld id="{127D9164-07AF-9947-BAED-B5CA6D2A48F4}" type="slidenum">
              <a:rPr lang="en-US" smtClean="0"/>
              <a:pPr/>
              <a:t>4</a:t>
            </a:fld>
            <a:endParaRPr lang="en-US" dirty="0"/>
          </a:p>
        </p:txBody>
      </p:sp>
      <p:pic>
        <p:nvPicPr>
          <p:cNvPr id="11" name="Picture 10">
            <a:extLst>
              <a:ext uri="{FF2B5EF4-FFF2-40B4-BE49-F238E27FC236}">
                <a16:creationId xmlns:a16="http://schemas.microsoft.com/office/drawing/2014/main" id="{09EC5A10-04F1-D613-CA84-F16F543C8F0F}"/>
              </a:ext>
            </a:extLst>
          </p:cNvPr>
          <p:cNvPicPr>
            <a:picLocks noChangeAspect="1"/>
          </p:cNvPicPr>
          <p:nvPr/>
        </p:nvPicPr>
        <p:blipFill>
          <a:blip r:embed="rId3"/>
          <a:stretch>
            <a:fillRect/>
          </a:stretch>
        </p:blipFill>
        <p:spPr>
          <a:xfrm>
            <a:off x="1272862" y="2103069"/>
            <a:ext cx="9646276" cy="4635426"/>
          </a:xfrm>
          <a:prstGeom prst="rect">
            <a:avLst/>
          </a:prstGeom>
        </p:spPr>
      </p:pic>
      <p:sp>
        <p:nvSpPr>
          <p:cNvPr id="12" name="Oval 11">
            <a:extLst>
              <a:ext uri="{FF2B5EF4-FFF2-40B4-BE49-F238E27FC236}">
                <a16:creationId xmlns:a16="http://schemas.microsoft.com/office/drawing/2014/main" id="{DF24DBA4-3556-711A-0EC1-4337193E6F69}"/>
              </a:ext>
            </a:extLst>
          </p:cNvPr>
          <p:cNvSpPr/>
          <p:nvPr/>
        </p:nvSpPr>
        <p:spPr>
          <a:xfrm>
            <a:off x="3628712" y="4081057"/>
            <a:ext cx="901700" cy="365125"/>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04B83ED-CE7F-AD9D-2933-22A19E699641}"/>
              </a:ext>
            </a:extLst>
          </p:cNvPr>
          <p:cNvSpPr/>
          <p:nvPr/>
        </p:nvSpPr>
        <p:spPr>
          <a:xfrm>
            <a:off x="2475992" y="402130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40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24773E5-15F8-DEDE-16DF-53103F52B637}"/>
              </a:ext>
            </a:extLst>
          </p:cNvPr>
          <p:cNvSpPr>
            <a:spLocks noGrp="1"/>
          </p:cNvSpPr>
          <p:nvPr>
            <p:ph type="dt" sz="half" idx="2"/>
          </p:nvPr>
        </p:nvSpPr>
        <p:spPr/>
        <p:txBody>
          <a:bodyPr/>
          <a:lstStyle/>
          <a:p>
            <a:r>
              <a:rPr lang="en-US"/>
              <a:t>© 2023 DIA, Inc. All rights reserved.</a:t>
            </a:r>
            <a:endParaRPr lang="en-US" dirty="0"/>
          </a:p>
        </p:txBody>
      </p:sp>
      <p:sp>
        <p:nvSpPr>
          <p:cNvPr id="4" name="Title 3">
            <a:extLst>
              <a:ext uri="{FF2B5EF4-FFF2-40B4-BE49-F238E27FC236}">
                <a16:creationId xmlns:a16="http://schemas.microsoft.com/office/drawing/2014/main" id="{3DD57A71-6AA3-5A4C-25D7-0F4D3E18001F}"/>
              </a:ext>
            </a:extLst>
          </p:cNvPr>
          <p:cNvSpPr>
            <a:spLocks noGrp="1"/>
          </p:cNvSpPr>
          <p:nvPr>
            <p:ph type="title"/>
          </p:nvPr>
        </p:nvSpPr>
        <p:spPr/>
        <p:txBody>
          <a:bodyPr>
            <a:normAutofit fontScale="90000"/>
          </a:bodyPr>
          <a:lstStyle/>
          <a:p>
            <a:r>
              <a:rPr lang="en-US" dirty="0"/>
              <a:t>If you have NOT yet completed a disclosure, you will be taken to the disclosure page, you must complete your disclosure to continue on to Upload Presentations.</a:t>
            </a:r>
            <a:br>
              <a:rPr lang="en-US" dirty="0"/>
            </a:br>
            <a:endParaRPr lang="en-US" dirty="0"/>
          </a:p>
        </p:txBody>
      </p:sp>
      <p:sp>
        <p:nvSpPr>
          <p:cNvPr id="5" name="Slide Number Placeholder 4">
            <a:extLst>
              <a:ext uri="{FF2B5EF4-FFF2-40B4-BE49-F238E27FC236}">
                <a16:creationId xmlns:a16="http://schemas.microsoft.com/office/drawing/2014/main" id="{F37DED28-7020-A72F-5974-D0D9A417743F}"/>
              </a:ext>
            </a:extLst>
          </p:cNvPr>
          <p:cNvSpPr>
            <a:spLocks noGrp="1"/>
          </p:cNvSpPr>
          <p:nvPr>
            <p:ph type="sldNum" sz="quarter" idx="4"/>
          </p:nvPr>
        </p:nvSpPr>
        <p:spPr/>
        <p:txBody>
          <a:bodyPr/>
          <a:lstStyle/>
          <a:p>
            <a:r>
              <a:rPr lang="en-US"/>
              <a:t>Page </a:t>
            </a:r>
            <a:fld id="{127D9164-07AF-9947-BAED-B5CA6D2A48F4}" type="slidenum">
              <a:rPr lang="en-US" smtClean="0"/>
              <a:pPr/>
              <a:t>5</a:t>
            </a:fld>
            <a:endParaRPr lang="en-US" dirty="0"/>
          </a:p>
        </p:txBody>
      </p:sp>
      <p:pic>
        <p:nvPicPr>
          <p:cNvPr id="7" name="Picture 6">
            <a:extLst>
              <a:ext uri="{FF2B5EF4-FFF2-40B4-BE49-F238E27FC236}">
                <a16:creationId xmlns:a16="http://schemas.microsoft.com/office/drawing/2014/main" id="{B9FC8F02-E438-9B67-504A-75AF881D0EC7}"/>
              </a:ext>
            </a:extLst>
          </p:cNvPr>
          <p:cNvPicPr>
            <a:picLocks noChangeAspect="1"/>
          </p:cNvPicPr>
          <p:nvPr/>
        </p:nvPicPr>
        <p:blipFill>
          <a:blip r:embed="rId2"/>
          <a:stretch>
            <a:fillRect/>
          </a:stretch>
        </p:blipFill>
        <p:spPr>
          <a:xfrm>
            <a:off x="510248" y="1161930"/>
            <a:ext cx="9914472" cy="5632689"/>
          </a:xfrm>
          <a:prstGeom prst="rect">
            <a:avLst/>
          </a:prstGeom>
        </p:spPr>
      </p:pic>
      <p:sp>
        <p:nvSpPr>
          <p:cNvPr id="10" name="Arrow: Right 9">
            <a:extLst>
              <a:ext uri="{FF2B5EF4-FFF2-40B4-BE49-F238E27FC236}">
                <a16:creationId xmlns:a16="http://schemas.microsoft.com/office/drawing/2014/main" id="{C7C78CFF-8F1B-87D8-3165-0F4470596917}"/>
              </a:ext>
            </a:extLst>
          </p:cNvPr>
          <p:cNvSpPr/>
          <p:nvPr/>
        </p:nvSpPr>
        <p:spPr>
          <a:xfrm>
            <a:off x="3854147" y="6217913"/>
            <a:ext cx="648057" cy="32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DBC0D58A-FC8A-E522-4063-BD9EBE59F5E6}"/>
              </a:ext>
            </a:extLst>
          </p:cNvPr>
          <p:cNvSpPr/>
          <p:nvPr/>
        </p:nvSpPr>
        <p:spPr>
          <a:xfrm>
            <a:off x="5317496" y="6538913"/>
            <a:ext cx="581090" cy="28783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78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38EBD21-7BD2-FFC2-C39C-72DE3C079467}"/>
              </a:ext>
            </a:extLst>
          </p:cNvPr>
          <p:cNvPicPr>
            <a:picLocks noGrp="1" noChangeAspect="1"/>
          </p:cNvPicPr>
          <p:nvPr>
            <p:ph idx="1"/>
          </p:nvPr>
        </p:nvPicPr>
        <p:blipFill>
          <a:blip r:embed="rId2"/>
          <a:stretch>
            <a:fillRect/>
          </a:stretch>
        </p:blipFill>
        <p:spPr>
          <a:xfrm>
            <a:off x="685101" y="1471076"/>
            <a:ext cx="10972800" cy="4343277"/>
          </a:xfrm>
        </p:spPr>
      </p:pic>
      <p:sp>
        <p:nvSpPr>
          <p:cNvPr id="3" name="Date Placeholder 2">
            <a:extLst>
              <a:ext uri="{FF2B5EF4-FFF2-40B4-BE49-F238E27FC236}">
                <a16:creationId xmlns:a16="http://schemas.microsoft.com/office/drawing/2014/main" id="{D6B0AA39-E3AD-DBCB-534A-2FC9E26F1B88}"/>
              </a:ext>
            </a:extLst>
          </p:cNvPr>
          <p:cNvSpPr>
            <a:spLocks noGrp="1"/>
          </p:cNvSpPr>
          <p:nvPr>
            <p:ph type="dt" sz="half" idx="2"/>
          </p:nvPr>
        </p:nvSpPr>
        <p:spPr/>
        <p:txBody>
          <a:bodyPr/>
          <a:lstStyle/>
          <a:p>
            <a:r>
              <a:rPr lang="en-US"/>
              <a:t>© 2023 DIA, Inc. All rights reserved.</a:t>
            </a:r>
            <a:endParaRPr lang="en-US" dirty="0"/>
          </a:p>
        </p:txBody>
      </p:sp>
      <p:sp>
        <p:nvSpPr>
          <p:cNvPr id="4" name="Title 3">
            <a:extLst>
              <a:ext uri="{FF2B5EF4-FFF2-40B4-BE49-F238E27FC236}">
                <a16:creationId xmlns:a16="http://schemas.microsoft.com/office/drawing/2014/main" id="{997BE9E1-F669-7137-CD06-99ED80E87FF2}"/>
              </a:ext>
            </a:extLst>
          </p:cNvPr>
          <p:cNvSpPr>
            <a:spLocks noGrp="1"/>
          </p:cNvSpPr>
          <p:nvPr>
            <p:ph type="title"/>
          </p:nvPr>
        </p:nvSpPr>
        <p:spPr/>
        <p:txBody>
          <a:bodyPr/>
          <a:lstStyle/>
          <a:p>
            <a:r>
              <a:rPr lang="en-US" dirty="0"/>
              <a:t>Once you submit your disclosure, you need to go back to Speakers Corner</a:t>
            </a:r>
          </a:p>
        </p:txBody>
      </p:sp>
      <p:sp>
        <p:nvSpPr>
          <p:cNvPr id="5" name="Slide Number Placeholder 4">
            <a:extLst>
              <a:ext uri="{FF2B5EF4-FFF2-40B4-BE49-F238E27FC236}">
                <a16:creationId xmlns:a16="http://schemas.microsoft.com/office/drawing/2014/main" id="{ABCEE57B-FD00-391E-1719-94C14FD127CF}"/>
              </a:ext>
            </a:extLst>
          </p:cNvPr>
          <p:cNvSpPr>
            <a:spLocks noGrp="1"/>
          </p:cNvSpPr>
          <p:nvPr>
            <p:ph type="sldNum" sz="quarter" idx="4"/>
          </p:nvPr>
        </p:nvSpPr>
        <p:spPr/>
        <p:txBody>
          <a:bodyPr/>
          <a:lstStyle/>
          <a:p>
            <a:r>
              <a:rPr lang="en-US"/>
              <a:t>Page </a:t>
            </a:r>
            <a:fld id="{127D9164-07AF-9947-BAED-B5CA6D2A48F4}" type="slidenum">
              <a:rPr lang="en-US" smtClean="0"/>
              <a:pPr/>
              <a:t>6</a:t>
            </a:fld>
            <a:endParaRPr lang="en-US" dirty="0"/>
          </a:p>
        </p:txBody>
      </p:sp>
      <p:sp>
        <p:nvSpPr>
          <p:cNvPr id="8" name="Oval 7">
            <a:extLst>
              <a:ext uri="{FF2B5EF4-FFF2-40B4-BE49-F238E27FC236}">
                <a16:creationId xmlns:a16="http://schemas.microsoft.com/office/drawing/2014/main" id="{CFB0C7E0-3952-83DD-8ABE-CD1A733FC0A7}"/>
              </a:ext>
            </a:extLst>
          </p:cNvPr>
          <p:cNvSpPr/>
          <p:nvPr/>
        </p:nvSpPr>
        <p:spPr>
          <a:xfrm>
            <a:off x="3389152" y="2428612"/>
            <a:ext cx="1182848" cy="427839"/>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3C1816A-94D7-F2F0-028D-C610F1AEE3CA}"/>
              </a:ext>
            </a:extLst>
          </p:cNvPr>
          <p:cNvSpPr/>
          <p:nvPr/>
        </p:nvSpPr>
        <p:spPr>
          <a:xfrm>
            <a:off x="2256638" y="237181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25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D4D1E1-EE8C-AA6E-4CEF-A963A3F97413}"/>
              </a:ext>
            </a:extLst>
          </p:cNvPr>
          <p:cNvSpPr>
            <a:spLocks noGrp="1"/>
          </p:cNvSpPr>
          <p:nvPr>
            <p:ph idx="1"/>
          </p:nvPr>
        </p:nvSpPr>
        <p:spPr>
          <a:xfrm>
            <a:off x="221624" y="1163274"/>
            <a:ext cx="6979276" cy="729026"/>
          </a:xfrm>
        </p:spPr>
        <p:txBody>
          <a:bodyPr>
            <a:normAutofit/>
          </a:bodyPr>
          <a:lstStyle/>
          <a:p>
            <a:pPr marL="0" marR="0" lvl="0" indent="0">
              <a:lnSpc>
                <a:spcPct val="107000"/>
              </a:lnSpc>
              <a:spcBef>
                <a:spcPts val="0"/>
              </a:spcBef>
              <a:spcAft>
                <a:spcPts val="0"/>
              </a:spcAft>
              <a:buNone/>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Once back to the Speakers Corner Page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kern="100" dirty="0">
                <a:effectLst/>
                <a:latin typeface="Segoe UI" panose="020B0502040204020203" pitchFamily="34" charset="0"/>
                <a:ea typeface="Calibri" panose="020F0502020204030204" pitchFamily="34" charset="0"/>
                <a:cs typeface="Times New Roman" panose="02020603050405020304" pitchFamily="18" charset="0"/>
              </a:rPr>
              <a:t>On the left navigation, click on "Upload Presentation"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Date Placeholder 2">
            <a:extLst>
              <a:ext uri="{FF2B5EF4-FFF2-40B4-BE49-F238E27FC236}">
                <a16:creationId xmlns:a16="http://schemas.microsoft.com/office/drawing/2014/main" id="{6B7DB8C1-C1AD-FA84-F985-357C2932EBA7}"/>
              </a:ext>
            </a:extLst>
          </p:cNvPr>
          <p:cNvSpPr>
            <a:spLocks noGrp="1"/>
          </p:cNvSpPr>
          <p:nvPr>
            <p:ph type="dt" sz="half" idx="2"/>
          </p:nvPr>
        </p:nvSpPr>
        <p:spPr/>
        <p:txBody>
          <a:bodyPr/>
          <a:lstStyle/>
          <a:p>
            <a:r>
              <a:rPr lang="en-US"/>
              <a:t>© 2023 DIA, Inc. All rights reserved.</a:t>
            </a:r>
            <a:endParaRPr lang="en-US" dirty="0"/>
          </a:p>
        </p:txBody>
      </p:sp>
      <p:sp>
        <p:nvSpPr>
          <p:cNvPr id="4" name="Title 3">
            <a:extLst>
              <a:ext uri="{FF2B5EF4-FFF2-40B4-BE49-F238E27FC236}">
                <a16:creationId xmlns:a16="http://schemas.microsoft.com/office/drawing/2014/main" id="{E6310072-73A4-D115-3DE3-D5EB690ED5F8}"/>
              </a:ext>
            </a:extLst>
          </p:cNvPr>
          <p:cNvSpPr>
            <a:spLocks noGrp="1"/>
          </p:cNvSpPr>
          <p:nvPr>
            <p:ph type="title"/>
          </p:nvPr>
        </p:nvSpPr>
        <p:spPr/>
        <p:txBody>
          <a:bodyPr/>
          <a:lstStyle/>
          <a:p>
            <a:r>
              <a:rPr lang="en-US" dirty="0"/>
              <a:t>Logging in</a:t>
            </a:r>
          </a:p>
        </p:txBody>
      </p:sp>
      <p:sp>
        <p:nvSpPr>
          <p:cNvPr id="5" name="Slide Number Placeholder 4">
            <a:extLst>
              <a:ext uri="{FF2B5EF4-FFF2-40B4-BE49-F238E27FC236}">
                <a16:creationId xmlns:a16="http://schemas.microsoft.com/office/drawing/2014/main" id="{FA1B9B6F-4A56-3DA3-2BDF-B0984D16F26F}"/>
              </a:ext>
            </a:extLst>
          </p:cNvPr>
          <p:cNvSpPr>
            <a:spLocks noGrp="1"/>
          </p:cNvSpPr>
          <p:nvPr>
            <p:ph type="sldNum" sz="quarter" idx="4"/>
          </p:nvPr>
        </p:nvSpPr>
        <p:spPr/>
        <p:txBody>
          <a:bodyPr/>
          <a:lstStyle/>
          <a:p>
            <a:r>
              <a:rPr lang="en-US"/>
              <a:t>Page </a:t>
            </a:r>
            <a:fld id="{127D9164-07AF-9947-BAED-B5CA6D2A48F4}" type="slidenum">
              <a:rPr lang="en-US" smtClean="0"/>
              <a:pPr/>
              <a:t>7</a:t>
            </a:fld>
            <a:endParaRPr lang="en-US" dirty="0"/>
          </a:p>
        </p:txBody>
      </p:sp>
      <p:pic>
        <p:nvPicPr>
          <p:cNvPr id="11" name="Picture 10">
            <a:extLst>
              <a:ext uri="{FF2B5EF4-FFF2-40B4-BE49-F238E27FC236}">
                <a16:creationId xmlns:a16="http://schemas.microsoft.com/office/drawing/2014/main" id="{09EC5A10-04F1-D613-CA84-F16F543C8F0F}"/>
              </a:ext>
            </a:extLst>
          </p:cNvPr>
          <p:cNvPicPr>
            <a:picLocks noChangeAspect="1"/>
          </p:cNvPicPr>
          <p:nvPr/>
        </p:nvPicPr>
        <p:blipFill>
          <a:blip r:embed="rId2"/>
          <a:stretch>
            <a:fillRect/>
          </a:stretch>
        </p:blipFill>
        <p:spPr>
          <a:xfrm>
            <a:off x="1272862" y="2103069"/>
            <a:ext cx="9646276" cy="4635426"/>
          </a:xfrm>
          <a:prstGeom prst="rect">
            <a:avLst/>
          </a:prstGeom>
        </p:spPr>
      </p:pic>
      <p:sp>
        <p:nvSpPr>
          <p:cNvPr id="12" name="Oval 11">
            <a:extLst>
              <a:ext uri="{FF2B5EF4-FFF2-40B4-BE49-F238E27FC236}">
                <a16:creationId xmlns:a16="http://schemas.microsoft.com/office/drawing/2014/main" id="{DF24DBA4-3556-711A-0EC1-4337193E6F69}"/>
              </a:ext>
            </a:extLst>
          </p:cNvPr>
          <p:cNvSpPr/>
          <p:nvPr/>
        </p:nvSpPr>
        <p:spPr>
          <a:xfrm>
            <a:off x="3628712" y="4081057"/>
            <a:ext cx="901700" cy="365125"/>
          </a:xfrm>
          <a:prstGeom prst="ellipse">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04B83ED-CE7F-AD9D-2933-22A19E699641}"/>
              </a:ext>
            </a:extLst>
          </p:cNvPr>
          <p:cNvSpPr/>
          <p:nvPr/>
        </p:nvSpPr>
        <p:spPr>
          <a:xfrm>
            <a:off x="2475992" y="402130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11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D4D1E1-EE8C-AA6E-4CEF-A963A3F97413}"/>
              </a:ext>
            </a:extLst>
          </p:cNvPr>
          <p:cNvSpPr>
            <a:spLocks noGrp="1"/>
          </p:cNvSpPr>
          <p:nvPr>
            <p:ph idx="1"/>
          </p:nvPr>
        </p:nvSpPr>
        <p:spPr>
          <a:xfrm>
            <a:off x="5637940" y="2184719"/>
            <a:ext cx="5944460" cy="1473926"/>
          </a:xfrm>
        </p:spPr>
        <p:txBody>
          <a:bodyPr/>
          <a:lstStyle/>
          <a:p>
            <a:pPr marL="342900" marR="0" lvl="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Choose Presenter Login</a:t>
            </a:r>
          </a:p>
          <a:p>
            <a:pPr marL="342900" indent="-342900">
              <a:lnSpc>
                <a:spcPct val="107000"/>
              </a:lnSpc>
              <a:spcBef>
                <a:spcPts val="0"/>
              </a:spcBef>
              <a:spcAft>
                <a:spcPts val="80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Click on My Presentations in the left side navigation bar</a:t>
            </a:r>
          </a:p>
          <a:p>
            <a:pPr marL="342900" marR="0" lvl="0" indent="-342900">
              <a:lnSpc>
                <a:spcPct val="107000"/>
              </a:lnSpc>
              <a:spcBef>
                <a:spcPts val="0"/>
              </a:spcBef>
              <a:spcAft>
                <a:spcPts val="800"/>
              </a:spcAft>
              <a:buFont typeface="+mj-lt"/>
              <a:buAutoNum type="arabicPeriod"/>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Date Placeholder 2">
            <a:extLst>
              <a:ext uri="{FF2B5EF4-FFF2-40B4-BE49-F238E27FC236}">
                <a16:creationId xmlns:a16="http://schemas.microsoft.com/office/drawing/2014/main" id="{6B7DB8C1-C1AD-FA84-F985-357C2932EBA7}"/>
              </a:ext>
            </a:extLst>
          </p:cNvPr>
          <p:cNvSpPr>
            <a:spLocks noGrp="1"/>
          </p:cNvSpPr>
          <p:nvPr>
            <p:ph type="dt" sz="half" idx="2"/>
          </p:nvPr>
        </p:nvSpPr>
        <p:spPr/>
        <p:txBody>
          <a:bodyPr/>
          <a:lstStyle/>
          <a:p>
            <a:r>
              <a:rPr lang="en-US"/>
              <a:t>© 2023 DIA, Inc. All rights reserved.</a:t>
            </a:r>
            <a:endParaRPr lang="en-US" dirty="0"/>
          </a:p>
        </p:txBody>
      </p:sp>
      <p:sp>
        <p:nvSpPr>
          <p:cNvPr id="4" name="Title 3">
            <a:extLst>
              <a:ext uri="{FF2B5EF4-FFF2-40B4-BE49-F238E27FC236}">
                <a16:creationId xmlns:a16="http://schemas.microsoft.com/office/drawing/2014/main" id="{E6310072-73A4-D115-3DE3-D5EB690ED5F8}"/>
              </a:ext>
            </a:extLst>
          </p:cNvPr>
          <p:cNvSpPr>
            <a:spLocks noGrp="1"/>
          </p:cNvSpPr>
          <p:nvPr>
            <p:ph type="title"/>
          </p:nvPr>
        </p:nvSpPr>
        <p:spPr/>
        <p:txBody>
          <a:bodyPr/>
          <a:lstStyle/>
          <a:p>
            <a:r>
              <a:rPr lang="en-US" dirty="0"/>
              <a:t>Logging in</a:t>
            </a:r>
          </a:p>
        </p:txBody>
      </p:sp>
      <p:sp>
        <p:nvSpPr>
          <p:cNvPr id="5" name="Slide Number Placeholder 4">
            <a:extLst>
              <a:ext uri="{FF2B5EF4-FFF2-40B4-BE49-F238E27FC236}">
                <a16:creationId xmlns:a16="http://schemas.microsoft.com/office/drawing/2014/main" id="{FA1B9B6F-4A56-3DA3-2BDF-B0984D16F26F}"/>
              </a:ext>
            </a:extLst>
          </p:cNvPr>
          <p:cNvSpPr>
            <a:spLocks noGrp="1"/>
          </p:cNvSpPr>
          <p:nvPr>
            <p:ph type="sldNum" sz="quarter" idx="4"/>
          </p:nvPr>
        </p:nvSpPr>
        <p:spPr/>
        <p:txBody>
          <a:bodyPr/>
          <a:lstStyle/>
          <a:p>
            <a:r>
              <a:rPr lang="en-US"/>
              <a:t>Page </a:t>
            </a:r>
            <a:fld id="{127D9164-07AF-9947-BAED-B5CA6D2A48F4}" type="slidenum">
              <a:rPr lang="en-US" smtClean="0"/>
              <a:pPr/>
              <a:t>8</a:t>
            </a:fld>
            <a:endParaRPr lang="en-US" dirty="0"/>
          </a:p>
        </p:txBody>
      </p:sp>
      <p:pic>
        <p:nvPicPr>
          <p:cNvPr id="7" name="Picture 6">
            <a:extLst>
              <a:ext uri="{FF2B5EF4-FFF2-40B4-BE49-F238E27FC236}">
                <a16:creationId xmlns:a16="http://schemas.microsoft.com/office/drawing/2014/main" id="{3696C267-447A-E297-5C28-EE32AAC8E6CF}"/>
              </a:ext>
            </a:extLst>
          </p:cNvPr>
          <p:cNvPicPr>
            <a:picLocks noChangeAspect="1"/>
          </p:cNvPicPr>
          <p:nvPr/>
        </p:nvPicPr>
        <p:blipFill>
          <a:blip r:embed="rId2"/>
          <a:stretch>
            <a:fillRect/>
          </a:stretch>
        </p:blipFill>
        <p:spPr>
          <a:xfrm>
            <a:off x="209006" y="1364148"/>
            <a:ext cx="4404360" cy="3166622"/>
          </a:xfrm>
          <a:prstGeom prst="rect">
            <a:avLst/>
          </a:prstGeom>
        </p:spPr>
      </p:pic>
      <p:pic>
        <p:nvPicPr>
          <p:cNvPr id="10" name="Picture 9">
            <a:extLst>
              <a:ext uri="{FF2B5EF4-FFF2-40B4-BE49-F238E27FC236}">
                <a16:creationId xmlns:a16="http://schemas.microsoft.com/office/drawing/2014/main" id="{E97A8EA4-5CDA-1B78-BE11-7FDBCC6CA131}"/>
              </a:ext>
            </a:extLst>
          </p:cNvPr>
          <p:cNvPicPr>
            <a:picLocks noChangeAspect="1"/>
          </p:cNvPicPr>
          <p:nvPr/>
        </p:nvPicPr>
        <p:blipFill>
          <a:blip r:embed="rId3"/>
          <a:stretch>
            <a:fillRect/>
          </a:stretch>
        </p:blipFill>
        <p:spPr>
          <a:xfrm>
            <a:off x="1878760" y="3161121"/>
            <a:ext cx="887509" cy="464490"/>
          </a:xfrm>
          <a:prstGeom prst="rect">
            <a:avLst/>
          </a:prstGeom>
        </p:spPr>
      </p:pic>
      <p:pic>
        <p:nvPicPr>
          <p:cNvPr id="11" name="Picture 10">
            <a:extLst>
              <a:ext uri="{FF2B5EF4-FFF2-40B4-BE49-F238E27FC236}">
                <a16:creationId xmlns:a16="http://schemas.microsoft.com/office/drawing/2014/main" id="{2A3DB1AC-3A9C-6319-7F0D-B01738278288}"/>
              </a:ext>
            </a:extLst>
          </p:cNvPr>
          <p:cNvPicPr>
            <a:picLocks noChangeAspect="1"/>
          </p:cNvPicPr>
          <p:nvPr/>
        </p:nvPicPr>
        <p:blipFill>
          <a:blip r:embed="rId4"/>
          <a:stretch>
            <a:fillRect/>
          </a:stretch>
        </p:blipFill>
        <p:spPr>
          <a:xfrm>
            <a:off x="915662" y="3732537"/>
            <a:ext cx="9846958" cy="3053968"/>
          </a:xfrm>
          <a:prstGeom prst="rect">
            <a:avLst/>
          </a:prstGeom>
        </p:spPr>
      </p:pic>
      <p:pic>
        <p:nvPicPr>
          <p:cNvPr id="12" name="Picture 11">
            <a:extLst>
              <a:ext uri="{FF2B5EF4-FFF2-40B4-BE49-F238E27FC236}">
                <a16:creationId xmlns:a16="http://schemas.microsoft.com/office/drawing/2014/main" id="{3E576373-31C7-C79D-20B6-AB57B2FDA3CF}"/>
              </a:ext>
            </a:extLst>
          </p:cNvPr>
          <p:cNvPicPr>
            <a:picLocks noChangeAspect="1"/>
          </p:cNvPicPr>
          <p:nvPr/>
        </p:nvPicPr>
        <p:blipFill>
          <a:blip r:embed="rId5"/>
          <a:stretch>
            <a:fillRect/>
          </a:stretch>
        </p:blipFill>
        <p:spPr>
          <a:xfrm>
            <a:off x="1860118" y="4967923"/>
            <a:ext cx="755970" cy="408467"/>
          </a:xfrm>
          <a:prstGeom prst="rect">
            <a:avLst/>
          </a:prstGeom>
        </p:spPr>
      </p:pic>
      <p:sp>
        <p:nvSpPr>
          <p:cNvPr id="13" name="Oval 12">
            <a:extLst>
              <a:ext uri="{FF2B5EF4-FFF2-40B4-BE49-F238E27FC236}">
                <a16:creationId xmlns:a16="http://schemas.microsoft.com/office/drawing/2014/main" id="{F691B5CB-F255-BCD6-F95A-B58161077F4B}"/>
              </a:ext>
            </a:extLst>
          </p:cNvPr>
          <p:cNvSpPr/>
          <p:nvPr/>
        </p:nvSpPr>
        <p:spPr>
          <a:xfrm>
            <a:off x="915662" y="4967923"/>
            <a:ext cx="944456" cy="283585"/>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09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1E008-A04B-C587-6B37-48BA99A70377}"/>
              </a:ext>
            </a:extLst>
          </p:cNvPr>
          <p:cNvSpPr>
            <a:spLocks noGrp="1"/>
          </p:cNvSpPr>
          <p:nvPr>
            <p:ph idx="1"/>
          </p:nvPr>
        </p:nvSpPr>
        <p:spPr/>
        <p:txBody>
          <a:bodyPr/>
          <a:lstStyle/>
          <a:p>
            <a:pPr marL="0" marR="0" lvl="0" indent="0">
              <a:lnSpc>
                <a:spcPct val="107000"/>
              </a:lnSpc>
              <a:spcBef>
                <a:spcPts val="0"/>
              </a:spcBef>
              <a:spcAft>
                <a:spcPts val="0"/>
              </a:spcAft>
              <a:buNone/>
            </a:pPr>
            <a:r>
              <a:rPr lang="en-US" sz="1800" kern="1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rPr>
              <a:t>5.	If you are a speaker click on Presentations, </a:t>
            </a:r>
            <a:r>
              <a:rPr lang="en-US"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are a chair click on Chair Sessions</a:t>
            </a:r>
          </a:p>
          <a:p>
            <a:pPr marL="0" marR="0" lvl="0" indent="0">
              <a:lnSpc>
                <a:spcPct val="107000"/>
              </a:lnSpc>
              <a:spcBef>
                <a:spcPts val="0"/>
              </a:spcBef>
              <a:spcAft>
                <a:spcPts val="800"/>
              </a:spcAft>
              <a:buNone/>
            </a:pPr>
            <a:r>
              <a:rPr lang="en-US" sz="1800" kern="1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6.	</a:t>
            </a:r>
            <a:r>
              <a:rPr lang="en-US" sz="1800" kern="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Click on the session or presentation you wish to upload a presentation for</a:t>
            </a:r>
          </a:p>
          <a:p>
            <a:pPr marL="0" indent="0">
              <a:buNone/>
            </a:pPr>
            <a:endParaRPr lang="en-US" dirty="0"/>
          </a:p>
        </p:txBody>
      </p:sp>
      <p:sp>
        <p:nvSpPr>
          <p:cNvPr id="3" name="Date Placeholder 2">
            <a:extLst>
              <a:ext uri="{FF2B5EF4-FFF2-40B4-BE49-F238E27FC236}">
                <a16:creationId xmlns:a16="http://schemas.microsoft.com/office/drawing/2014/main" id="{25E30D4E-B2D1-B0AD-88AA-49ADAEF89885}"/>
              </a:ext>
            </a:extLst>
          </p:cNvPr>
          <p:cNvSpPr>
            <a:spLocks noGrp="1"/>
          </p:cNvSpPr>
          <p:nvPr>
            <p:ph type="dt" sz="half" idx="2"/>
          </p:nvPr>
        </p:nvSpPr>
        <p:spPr/>
        <p:txBody>
          <a:bodyPr/>
          <a:lstStyle/>
          <a:p>
            <a:r>
              <a:rPr lang="en-US"/>
              <a:t>© 2023 DIA, Inc. All rights reserved.</a:t>
            </a:r>
            <a:endParaRPr lang="en-US" dirty="0"/>
          </a:p>
        </p:txBody>
      </p:sp>
      <p:sp>
        <p:nvSpPr>
          <p:cNvPr id="4" name="Title 3">
            <a:extLst>
              <a:ext uri="{FF2B5EF4-FFF2-40B4-BE49-F238E27FC236}">
                <a16:creationId xmlns:a16="http://schemas.microsoft.com/office/drawing/2014/main" id="{A0C78A14-5E3E-702B-F479-99AEBBABCF44}"/>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8AB11A5E-FEF4-B2BF-BB62-6B92E22B9738}"/>
              </a:ext>
            </a:extLst>
          </p:cNvPr>
          <p:cNvSpPr>
            <a:spLocks noGrp="1"/>
          </p:cNvSpPr>
          <p:nvPr>
            <p:ph type="sldNum" sz="quarter" idx="4"/>
          </p:nvPr>
        </p:nvSpPr>
        <p:spPr/>
        <p:txBody>
          <a:bodyPr/>
          <a:lstStyle/>
          <a:p>
            <a:r>
              <a:rPr lang="en-US"/>
              <a:t>Page </a:t>
            </a:r>
            <a:fld id="{127D9164-07AF-9947-BAED-B5CA6D2A48F4}" type="slidenum">
              <a:rPr lang="en-US" smtClean="0"/>
              <a:pPr/>
              <a:t>9</a:t>
            </a:fld>
            <a:endParaRPr lang="en-US" dirty="0"/>
          </a:p>
        </p:txBody>
      </p:sp>
      <p:pic>
        <p:nvPicPr>
          <p:cNvPr id="6" name="Picture 5">
            <a:extLst>
              <a:ext uri="{FF2B5EF4-FFF2-40B4-BE49-F238E27FC236}">
                <a16:creationId xmlns:a16="http://schemas.microsoft.com/office/drawing/2014/main" id="{A5399792-0D08-B182-798F-BF2A87969614}"/>
              </a:ext>
            </a:extLst>
          </p:cNvPr>
          <p:cNvPicPr>
            <a:picLocks noChangeAspect="1"/>
          </p:cNvPicPr>
          <p:nvPr/>
        </p:nvPicPr>
        <p:blipFill>
          <a:blip r:embed="rId2"/>
          <a:stretch>
            <a:fillRect/>
          </a:stretch>
        </p:blipFill>
        <p:spPr>
          <a:xfrm>
            <a:off x="1141372" y="2439792"/>
            <a:ext cx="7401185" cy="3792041"/>
          </a:xfrm>
          <a:prstGeom prst="rect">
            <a:avLst/>
          </a:prstGeom>
        </p:spPr>
      </p:pic>
      <p:pic>
        <p:nvPicPr>
          <p:cNvPr id="7" name="Picture 6">
            <a:extLst>
              <a:ext uri="{FF2B5EF4-FFF2-40B4-BE49-F238E27FC236}">
                <a16:creationId xmlns:a16="http://schemas.microsoft.com/office/drawing/2014/main" id="{1D41F69B-0FF4-CD99-C20C-E897536047FE}"/>
              </a:ext>
            </a:extLst>
          </p:cNvPr>
          <p:cNvPicPr>
            <a:picLocks noChangeAspect="1"/>
          </p:cNvPicPr>
          <p:nvPr/>
        </p:nvPicPr>
        <p:blipFill>
          <a:blip r:embed="rId3"/>
          <a:stretch>
            <a:fillRect/>
          </a:stretch>
        </p:blipFill>
        <p:spPr>
          <a:xfrm>
            <a:off x="5050583" y="3885145"/>
            <a:ext cx="314286" cy="533333"/>
          </a:xfrm>
          <a:prstGeom prst="rect">
            <a:avLst/>
          </a:prstGeom>
        </p:spPr>
      </p:pic>
      <p:sp>
        <p:nvSpPr>
          <p:cNvPr id="8" name="Arrow: Up 7">
            <a:extLst>
              <a:ext uri="{FF2B5EF4-FFF2-40B4-BE49-F238E27FC236}">
                <a16:creationId xmlns:a16="http://schemas.microsoft.com/office/drawing/2014/main" id="{9F71684D-E1DA-7B21-3BBD-50BBEC9A0F7D}"/>
              </a:ext>
            </a:extLst>
          </p:cNvPr>
          <p:cNvSpPr/>
          <p:nvPr/>
        </p:nvSpPr>
        <p:spPr>
          <a:xfrm>
            <a:off x="5756366" y="4750996"/>
            <a:ext cx="339634" cy="685676"/>
          </a:xfrm>
          <a:prstGeom prst="up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8F3A4D96-5718-E266-5E7B-C434C69E49FF}"/>
              </a:ext>
            </a:extLst>
          </p:cNvPr>
          <p:cNvSpPr/>
          <p:nvPr/>
        </p:nvSpPr>
        <p:spPr>
          <a:xfrm>
            <a:off x="5416732" y="5679208"/>
            <a:ext cx="818605" cy="405477"/>
          </a:xfrm>
          <a:prstGeom prst="lef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445552"/>
      </p:ext>
    </p:extLst>
  </p:cSld>
  <p:clrMapOvr>
    <a:masterClrMapping/>
  </p:clrMapOvr>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IA Document" ma:contentTypeID="0x0101007EDFF2051E4E304A84E61DD9B9CEA93D002298FAF1B3CDDA4D892B47E2DBEFE2D9" ma:contentTypeVersion="3" ma:contentTypeDescription="Create a new document." ma:contentTypeScope="" ma:versionID="4dca7694885e06b15a968b6331fbf95b">
  <xsd:schema xmlns:xsd="http://www.w3.org/2001/XMLSchema" xmlns:p="http://schemas.microsoft.com/office/2006/metadata/properties" xmlns:ns2="d9d0f46b-f6a6-4db7-a277-b2edc3298236" targetNamespace="http://schemas.microsoft.com/office/2006/metadata/properties" ma:root="true" ma:fieldsID="5c3fe42d6d1fb4970bcb9482213d756f" ns2:_="">
    <xsd:import namespace="d9d0f46b-f6a6-4db7-a277-b2edc3298236"/>
    <xsd:element name="properties">
      <xsd:complexType>
        <xsd:sequence>
          <xsd:element name="documentManagement">
            <xsd:complexType>
              <xsd:all>
                <xsd:element ref="ns2:Year"/>
                <xsd:element ref="ns2:Content_x0020_Region"/>
                <xsd:element ref="ns2:Retention_x0020_Schedule"/>
                <xsd:element ref="ns2:Responsible_x0020_Office"/>
                <xsd:element ref="ns2:Doc_x0020_Status"/>
              </xsd:all>
            </xsd:complexType>
          </xsd:element>
        </xsd:sequence>
      </xsd:complexType>
    </xsd:element>
  </xsd:schema>
  <xsd:schema xmlns:xsd="http://www.w3.org/2001/XMLSchema" xmlns:dms="http://schemas.microsoft.com/office/2006/documentManagement/types" targetNamespace="d9d0f46b-f6a6-4db7-a277-b2edc3298236" elementFormDefault="qualified">
    <xsd:import namespace="http://schemas.microsoft.com/office/2006/documentManagement/types"/>
    <xsd:element name="Year" ma:index="8" ma:displayName="Year" ma:list="{090302be-5fa6-4807-8954-04f8be0b0748}" ma:internalName="Year" ma:showField="Title" ma:web="d9d0f46b-f6a6-4db7-a277-b2edc3298236">
      <xsd:simpleType>
        <xsd:restriction base="dms:Lookup"/>
      </xsd:simpleType>
    </xsd:element>
    <xsd:element name="Content_x0020_Region" ma:index="9" ma:displayName="Content Region" ma:list="{6f98ea51-7189-4b6a-a911-ad4d34d5dcf8}" ma:internalName="Content_x0020_Region" ma:showField="Title" ma:web="d9d0f46b-f6a6-4db7-a277-b2edc3298236">
      <xsd:simpleType>
        <xsd:restriction base="dms:Lookup"/>
      </xsd:simpleType>
    </xsd:element>
    <xsd:element name="Retention_x0020_Schedule" ma:index="10" ma:displayName="Retention Schedule" ma:list="{88ff0776-613d-4cb1-be01-79219c896d29}" ma:internalName="Retention_x0020_Schedule" ma:showField="Title" ma:web="d9d0f46b-f6a6-4db7-a277-b2edc3298236">
      <xsd:simpleType>
        <xsd:restriction base="dms:Lookup"/>
      </xsd:simpleType>
    </xsd:element>
    <xsd:element name="Responsible_x0020_Office" ma:index="11" ma:displayName="Responsible Office" ma:list="{f4bb6a4e-f6fb-4236-8cef-05f09eb91670}" ma:internalName="Responsible_x0020_Office" ma:showField="Title" ma:web="d9d0f46b-f6a6-4db7-a277-b2edc3298236">
      <xsd:simpleType>
        <xsd:restriction base="dms:Lookup"/>
      </xsd:simpleType>
    </xsd:element>
    <xsd:element name="Doc_x0020_Status" ma:index="12" ma:displayName="Status" ma:list="{9c958115-5b88-40e9-a53f-abb8ad925efc}" ma:internalName="Doc_x0020_Status" ma:readOnly="false" ma:showField="Title" ma:web="d9d0f46b-f6a6-4db7-a277-b2edc3298236">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d9d0f46b-f6a6-4db7-a277-b2edc3298236">34</Year>
    <Doc_x0020_Status xmlns="d9d0f46b-f6a6-4db7-a277-b2edc3298236">3</Doc_x0020_Status>
    <Retention_x0020_Schedule xmlns="d9d0f46b-f6a6-4db7-a277-b2edc3298236">1</Retention_x0020_Schedule>
    <Content_x0020_Region xmlns="d9d0f46b-f6a6-4db7-a277-b2edc3298236">6</Content_x0020_Region>
    <Responsible_x0020_Office xmlns="d9d0f46b-f6a6-4db7-a277-b2edc3298236">3</Responsible_x0020_Office>
  </documentManagement>
</p:properties>
</file>

<file path=customXml/itemProps1.xml><?xml version="1.0" encoding="utf-8"?>
<ds:datastoreItem xmlns:ds="http://schemas.openxmlformats.org/officeDocument/2006/customXml" ds:itemID="{9017FFA5-2B25-45C5-836F-DB6749619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0f46b-f6a6-4db7-a277-b2edc329823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DD6B813-4D67-4F41-901E-EE278B8CA007}">
  <ds:schemaRefs>
    <ds:schemaRef ds:uri="http://schemas.microsoft.com/sharepoint/v3/contenttype/forms"/>
  </ds:schemaRefs>
</ds:datastoreItem>
</file>

<file path=customXml/itemProps3.xml><?xml version="1.0" encoding="utf-8"?>
<ds:datastoreItem xmlns:ds="http://schemas.openxmlformats.org/officeDocument/2006/customXml" ds:itemID="{C838D099-2BEE-488C-80B3-6947A2EDAFB5}">
  <ds:schemaRefs>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d9d0f46b-f6a6-4db7-a277-b2edc3298236"/>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1276</TotalTime>
  <Words>749</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Segoe UI</vt:lpstr>
      <vt:lpstr>Default Theme</vt:lpstr>
      <vt:lpstr>PresentMore</vt:lpstr>
      <vt:lpstr>PresentMore</vt:lpstr>
      <vt:lpstr>Naming Your Presentation File</vt:lpstr>
      <vt:lpstr>Logging in</vt:lpstr>
      <vt:lpstr>If you have NOT yet completed a disclosure, you will be taken to the disclosure page, you must complete your disclosure to continue on to Upload Presentations. </vt:lpstr>
      <vt:lpstr>Once you submit your disclosure, you need to go back to Speakers Corner</vt:lpstr>
      <vt:lpstr>Logging in</vt:lpstr>
      <vt:lpstr>Logging in</vt:lpstr>
      <vt:lpstr>PowerPoint Presentation</vt:lpstr>
      <vt:lpstr>PowerPoint Presentation</vt:lpstr>
      <vt:lpstr>Uploading via Drag and Drop or Click</vt:lpstr>
      <vt:lpstr>Uploading</vt:lpstr>
      <vt:lpstr>Uploading</vt:lpstr>
      <vt:lpstr>PowerPoint Presentation</vt:lpstr>
    </vt:vector>
  </TitlesOfParts>
  <Company>Tommy Torres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Torres</dc:creator>
  <cp:lastModifiedBy>Maureen Lamplugh</cp:lastModifiedBy>
  <cp:revision>103</cp:revision>
  <dcterms:created xsi:type="dcterms:W3CDTF">2014-10-03T12:08:30Z</dcterms:created>
  <dcterms:modified xsi:type="dcterms:W3CDTF">2023-05-24T14:20:32Z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0x0101007EDFF2051E4E304A84E61DD9B9CEA93D002298FAF1B3CDDA4D892B47E2DBEFE2D9</vt:lpwstr>
  </property>
</Properties>
</file>