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84" autoAdjust="0"/>
    <p:restoredTop sz="89524" autoAdjust="0"/>
  </p:normalViewPr>
  <p:slideViewPr>
    <p:cSldViewPr snapToGrid="0" snapToObjects="1" showGuides="1">
      <p:cViewPr varScale="1">
        <p:scale>
          <a:sx n="98" d="100"/>
          <a:sy n="98" d="100"/>
        </p:scale>
        <p:origin x="208" y="536"/>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2/21/23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pic>
        <p:nvPicPr>
          <p:cNvPr id="3" name="Picture 2" descr="Graphical user interface&#10;&#10;Description automatically generated">
            <a:extLst>
              <a:ext uri="{FF2B5EF4-FFF2-40B4-BE49-F238E27FC236}">
                <a16:creationId xmlns:a16="http://schemas.microsoft.com/office/drawing/2014/main" id="{4FB4D59D-63A6-F8AA-0D38-89A25F09887B}"/>
              </a:ext>
            </a:extLst>
          </p:cNvPr>
          <p:cNvPicPr>
            <a:picLocks noChangeAspect="1"/>
          </p:cNvPicPr>
          <p:nvPr userDrawn="1"/>
        </p:nvPicPr>
        <p:blipFill>
          <a:blip r:embed="rId2"/>
          <a:stretch>
            <a:fillRect/>
          </a:stretch>
        </p:blipFill>
        <p:spPr>
          <a:xfrm>
            <a:off x="4930" y="0"/>
            <a:ext cx="12187070" cy="6860774"/>
          </a:xfrm>
          <a:prstGeom prst="rect">
            <a:avLst/>
          </a:prstGeom>
        </p:spPr>
      </p:pic>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descr="A picture containing background pattern&#10;&#10;Description automatically generated">
            <a:extLst>
              <a:ext uri="{FF2B5EF4-FFF2-40B4-BE49-F238E27FC236}">
                <a16:creationId xmlns:a16="http://schemas.microsoft.com/office/drawing/2014/main" id="{5F1CBB76-16FF-EFE8-8862-8E131636D383}"/>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8-10</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Graphical user interface, application&#10;&#10;Description automatically generated with medium confidence">
            <a:extLst>
              <a:ext uri="{FF2B5EF4-FFF2-40B4-BE49-F238E27FC236}">
                <a16:creationId xmlns:a16="http://schemas.microsoft.com/office/drawing/2014/main" id="{3546D001-A20D-3F8F-3F62-1D2DA98C1B21}"/>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421714"/>
            <a:ext cx="10208964" cy="3308782"/>
          </a:xfrm>
        </p:spPr>
        <p:txBody>
          <a:bodyPr>
            <a:normAutofit fontScale="92500" lnSpcReduction="20000"/>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#DIA2023</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99753" y="3973798"/>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2.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38D099-2BEE-488C-80B3-6947A2EDAFB5}">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s>
</ds:datastoreItem>
</file>

<file path=customXml/itemProps2.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DD6B813-4D67-4F41-901E-EE278B8CA0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1700</TotalTime>
  <Words>215</Words>
  <Application>Microsoft Macintosh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Monica Shell</cp:lastModifiedBy>
  <cp:revision>173</cp:revision>
  <dcterms:created xsi:type="dcterms:W3CDTF">2014-10-03T12:08:30Z</dcterms:created>
  <dcterms:modified xsi:type="dcterms:W3CDTF">2023-02-21T15:37:46Z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