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55" r:id="rId3"/>
    <p:sldMasterId id="2147483660" r:id="rId4"/>
  </p:sldMasterIdLst>
  <p:sldIdLst>
    <p:sldId id="256" r:id="rId5"/>
    <p:sldId id="271" r:id="rId6"/>
    <p:sldId id="257" r:id="rId7"/>
    <p:sldId id="258" r:id="rId8"/>
    <p:sldId id="259" r:id="rId9"/>
    <p:sldId id="260" r:id="rId10"/>
    <p:sldId id="261" r:id="rId11"/>
    <p:sldId id="262" r:id="rId12"/>
    <p:sldId id="263" r:id="rId13"/>
    <p:sldId id="268" r:id="rId14"/>
    <p:sldId id="269" r:id="rId15"/>
    <p:sldId id="270" r:id="rId16"/>
    <p:sldId id="272" r:id="rId17"/>
    <p:sldId id="264" r:id="rId18"/>
    <p:sldId id="265" r:id="rId19"/>
    <p:sldId id="266" r:id="rId20"/>
    <p:sldId id="2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1637"/>
    <a:srgbClr val="018CA3"/>
    <a:srgbClr val="81A341"/>
    <a:srgbClr val="4F52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63"/>
  </p:normalViewPr>
  <p:slideViewPr>
    <p:cSldViewPr snapToGrid="0" snapToObjects="1">
      <p:cViewPr varScale="1">
        <p:scale>
          <a:sx n="108" d="100"/>
          <a:sy n="108" d="100"/>
        </p:scale>
        <p:origin x="4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1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4960883"/>
            <a:ext cx="12192000" cy="1897117"/>
          </a:xfrm>
          <a:prstGeom prst="rect">
            <a:avLst/>
          </a:prstGeom>
          <a:solidFill>
            <a:srgbClr val="018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12506B-346C-F641-BE05-85AA3895EDC2}"/>
              </a:ext>
            </a:extLst>
          </p:cNvPr>
          <p:cNvSpPr txBox="1"/>
          <p:nvPr userDrawn="1"/>
        </p:nvSpPr>
        <p:spPr>
          <a:xfrm>
            <a:off x="3318641" y="5541606"/>
            <a:ext cx="5554718" cy="646331"/>
          </a:xfrm>
          <a:prstGeom prst="rect">
            <a:avLst/>
          </a:prstGeom>
          <a:noFill/>
        </p:spPr>
        <p:txBody>
          <a:bodyPr wrap="square" rtlCol="0">
            <a:spAutoFit/>
          </a:bodyPr>
          <a:lstStyle/>
          <a:p>
            <a:pPr algn="ctr"/>
            <a:r>
              <a:rPr lang="en-US" sz="3600" b="1" i="0" dirty="0">
                <a:solidFill>
                  <a:schemeClr val="bg1"/>
                </a:solidFill>
                <a:latin typeface="Gotham" panose="02000504050000020004" pitchFamily="2" charset="0"/>
              </a:rPr>
              <a:t>15 – 19 MARCH 2021</a:t>
            </a:r>
          </a:p>
        </p:txBody>
      </p:sp>
      <p:pic>
        <p:nvPicPr>
          <p:cNvPr id="12" name="Graphic 11">
            <a:extLst>
              <a:ext uri="{FF2B5EF4-FFF2-40B4-BE49-F238E27FC236}">
                <a16:creationId xmlns:a16="http://schemas.microsoft.com/office/drawing/2014/main" id="{1D35CADC-9918-754C-8971-3F701AB37D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2" y="1178542"/>
            <a:ext cx="11342102" cy="3204271"/>
          </a:xfrm>
          <a:prstGeom prst="rect">
            <a:avLst/>
          </a:prstGeom>
        </p:spPr>
      </p:pic>
    </p:spTree>
    <p:extLst>
      <p:ext uri="{BB962C8B-B14F-4D97-AF65-F5344CB8AC3E}">
        <p14:creationId xmlns:p14="http://schemas.microsoft.com/office/powerpoint/2010/main" val="396054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1"/>
            <a:ext cx="12192000" cy="5883909"/>
          </a:xfrm>
          <a:prstGeom prst="rect">
            <a:avLst/>
          </a:prstGeom>
          <a:solidFill>
            <a:srgbClr val="4F5257">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0B94FF-EA55-F24F-807A-F502F132B716}"/>
              </a:ext>
            </a:extLst>
          </p:cNvPr>
          <p:cNvSpPr>
            <a:spLocks noGrp="1"/>
          </p:cNvSpPr>
          <p:nvPr>
            <p:ph type="body" sz="quarter" idx="10" hasCustomPrompt="1"/>
          </p:nvPr>
        </p:nvSpPr>
        <p:spPr>
          <a:xfrm>
            <a:off x="525518" y="828675"/>
            <a:ext cx="7012705" cy="609832"/>
          </a:xfrm>
          <a:prstGeom prst="rect">
            <a:avLst/>
          </a:prstGeom>
        </p:spPr>
        <p:txBody>
          <a:bodyPr/>
          <a:lstStyle>
            <a:lvl1pPr>
              <a:lnSpc>
                <a:spcPts val="4000"/>
              </a:lnSpc>
              <a:buFont typeface="Arial" panose="020B0604020202020204" pitchFamily="34" charset="0"/>
              <a:buNone/>
              <a:defRPr sz="4000" b="1" i="0">
                <a:solidFill>
                  <a:srgbClr val="81A341"/>
                </a:solidFill>
                <a:latin typeface="Gotham" panose="02000504050000020004" pitchFamily="2" charset="0"/>
              </a:defRPr>
            </a:lvl1pPr>
          </a:lstStyle>
          <a:p>
            <a:pPr lvl="0"/>
            <a:r>
              <a:rPr lang="en-GB" dirty="0"/>
              <a:t>EXAMPLE TITLE</a:t>
            </a:r>
            <a:endParaRPr lang="en-US" dirty="0"/>
          </a:p>
        </p:txBody>
      </p:sp>
      <p:pic>
        <p:nvPicPr>
          <p:cNvPr id="11" name="Graphic 10">
            <a:extLst>
              <a:ext uri="{FF2B5EF4-FFF2-40B4-BE49-F238E27FC236}">
                <a16:creationId xmlns:a16="http://schemas.microsoft.com/office/drawing/2014/main" id="{8F554C61-C497-BA44-B0D1-512DED5F40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75530" y="6035639"/>
            <a:ext cx="2671441" cy="754712"/>
          </a:xfrm>
          <a:prstGeom prst="rect">
            <a:avLst/>
          </a:prstGeom>
        </p:spPr>
      </p:pic>
      <p:sp>
        <p:nvSpPr>
          <p:cNvPr id="10" name="TextBox 9">
            <a:extLst>
              <a:ext uri="{FF2B5EF4-FFF2-40B4-BE49-F238E27FC236}">
                <a16:creationId xmlns:a16="http://schemas.microsoft.com/office/drawing/2014/main" id="{3885E4CD-399D-5B4B-A94D-6688B0468265}"/>
              </a:ext>
            </a:extLst>
          </p:cNvPr>
          <p:cNvSpPr txBox="1"/>
          <p:nvPr userDrawn="1"/>
        </p:nvSpPr>
        <p:spPr>
          <a:xfrm>
            <a:off x="525519" y="6255539"/>
            <a:ext cx="3426372" cy="230832"/>
          </a:xfrm>
          <a:prstGeom prst="rect">
            <a:avLst/>
          </a:prstGeom>
          <a:noFill/>
        </p:spPr>
        <p:txBody>
          <a:bodyPr wrap="square" rtlCol="0">
            <a:spAutoFit/>
          </a:bodyPr>
          <a:lstStyle/>
          <a:p>
            <a:r>
              <a:rPr lang="en-US" sz="900" b="1" i="0" dirty="0">
                <a:solidFill>
                  <a:srgbClr val="4F5257"/>
                </a:solidFill>
                <a:latin typeface="Gotham" panose="02000504050000020004" pitchFamily="2" charset="0"/>
              </a:rPr>
              <a:t>15 – 19 MARCH  </a:t>
            </a:r>
            <a:r>
              <a:rPr lang="en-US" sz="900" b="1" dirty="0">
                <a:solidFill>
                  <a:srgbClr val="4F5257"/>
                </a:solidFill>
                <a:latin typeface="Gotham-BookItalic" panose="02000504050000020004" pitchFamily="2" charset="0"/>
              </a:rPr>
              <a:t>|  </a:t>
            </a:r>
            <a:r>
              <a:rPr lang="en-US" sz="900" dirty="0">
                <a:solidFill>
                  <a:srgbClr val="4F5257"/>
                </a:solidFill>
                <a:latin typeface="Gotham-Book" panose="02000504050000020004" pitchFamily="2" charset="0"/>
              </a:rPr>
              <a:t>VIRTUAL</a:t>
            </a:r>
          </a:p>
        </p:txBody>
      </p:sp>
      <p:sp>
        <p:nvSpPr>
          <p:cNvPr id="4" name="Content Placeholder 3">
            <a:extLst>
              <a:ext uri="{FF2B5EF4-FFF2-40B4-BE49-F238E27FC236}">
                <a16:creationId xmlns:a16="http://schemas.microsoft.com/office/drawing/2014/main" id="{BB295BCD-AB1B-9041-BDE9-99A8148B13D1}"/>
              </a:ext>
            </a:extLst>
          </p:cNvPr>
          <p:cNvSpPr>
            <a:spLocks noGrp="1"/>
          </p:cNvSpPr>
          <p:nvPr>
            <p:ph sz="quarter" idx="11"/>
          </p:nvPr>
        </p:nvSpPr>
        <p:spPr>
          <a:xfrm>
            <a:off x="525463" y="1527175"/>
            <a:ext cx="11150600" cy="422751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54848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1"/>
            <a:ext cx="12192000" cy="5883909"/>
          </a:xfrm>
          <a:prstGeom prst="rect">
            <a:avLst/>
          </a:prstGeom>
          <a:solidFill>
            <a:srgbClr val="4F5257">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0B94FF-EA55-F24F-807A-F502F132B716}"/>
              </a:ext>
            </a:extLst>
          </p:cNvPr>
          <p:cNvSpPr>
            <a:spLocks noGrp="1"/>
          </p:cNvSpPr>
          <p:nvPr>
            <p:ph type="body" sz="quarter" idx="10" hasCustomPrompt="1"/>
          </p:nvPr>
        </p:nvSpPr>
        <p:spPr>
          <a:xfrm>
            <a:off x="525518" y="828675"/>
            <a:ext cx="7012705" cy="609832"/>
          </a:xfrm>
          <a:prstGeom prst="rect">
            <a:avLst/>
          </a:prstGeom>
        </p:spPr>
        <p:txBody>
          <a:bodyPr/>
          <a:lstStyle>
            <a:lvl1pPr>
              <a:lnSpc>
                <a:spcPts val="4000"/>
              </a:lnSpc>
              <a:buFont typeface="Arial" panose="020B0604020202020204" pitchFamily="34" charset="0"/>
              <a:buNone/>
              <a:defRPr sz="4000" b="1" i="0">
                <a:solidFill>
                  <a:schemeClr val="accent3"/>
                </a:solidFill>
                <a:latin typeface="Gotham" panose="02000504050000020004" pitchFamily="2" charset="0"/>
              </a:defRPr>
            </a:lvl1pPr>
          </a:lstStyle>
          <a:p>
            <a:pPr lvl="0"/>
            <a:r>
              <a:rPr lang="en-GB" dirty="0"/>
              <a:t>EXAMPLE TITLE</a:t>
            </a:r>
            <a:endParaRPr lang="en-US" dirty="0"/>
          </a:p>
        </p:txBody>
      </p:sp>
      <p:pic>
        <p:nvPicPr>
          <p:cNvPr id="11" name="Graphic 10">
            <a:extLst>
              <a:ext uri="{FF2B5EF4-FFF2-40B4-BE49-F238E27FC236}">
                <a16:creationId xmlns:a16="http://schemas.microsoft.com/office/drawing/2014/main" id="{8F554C61-C497-BA44-B0D1-512DED5F40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75530" y="6035639"/>
            <a:ext cx="2671441" cy="754712"/>
          </a:xfrm>
          <a:prstGeom prst="rect">
            <a:avLst/>
          </a:prstGeom>
        </p:spPr>
      </p:pic>
      <p:sp>
        <p:nvSpPr>
          <p:cNvPr id="10" name="TextBox 9">
            <a:extLst>
              <a:ext uri="{FF2B5EF4-FFF2-40B4-BE49-F238E27FC236}">
                <a16:creationId xmlns:a16="http://schemas.microsoft.com/office/drawing/2014/main" id="{3885E4CD-399D-5B4B-A94D-6688B0468265}"/>
              </a:ext>
            </a:extLst>
          </p:cNvPr>
          <p:cNvSpPr txBox="1"/>
          <p:nvPr userDrawn="1"/>
        </p:nvSpPr>
        <p:spPr>
          <a:xfrm>
            <a:off x="525519" y="6255539"/>
            <a:ext cx="3426372" cy="230832"/>
          </a:xfrm>
          <a:prstGeom prst="rect">
            <a:avLst/>
          </a:prstGeom>
          <a:noFill/>
        </p:spPr>
        <p:txBody>
          <a:bodyPr wrap="square" rtlCol="0">
            <a:spAutoFit/>
          </a:bodyPr>
          <a:lstStyle/>
          <a:p>
            <a:r>
              <a:rPr lang="en-US" sz="900" b="1" i="0" dirty="0">
                <a:solidFill>
                  <a:srgbClr val="4F5257"/>
                </a:solidFill>
                <a:latin typeface="Gotham" panose="02000504050000020004" pitchFamily="2" charset="0"/>
              </a:rPr>
              <a:t>15 – 19 MARCH  </a:t>
            </a:r>
            <a:r>
              <a:rPr lang="en-US" sz="900" b="1" dirty="0">
                <a:solidFill>
                  <a:srgbClr val="4F5257"/>
                </a:solidFill>
                <a:latin typeface="Gotham-BookItalic" panose="02000504050000020004" pitchFamily="2" charset="0"/>
              </a:rPr>
              <a:t>|  </a:t>
            </a:r>
            <a:r>
              <a:rPr lang="en-US" sz="900" dirty="0">
                <a:solidFill>
                  <a:srgbClr val="4F5257"/>
                </a:solidFill>
                <a:latin typeface="Gotham-Book" panose="02000504050000020004" pitchFamily="2" charset="0"/>
              </a:rPr>
              <a:t>VIRTUAL</a:t>
            </a:r>
          </a:p>
        </p:txBody>
      </p:sp>
      <p:sp>
        <p:nvSpPr>
          <p:cNvPr id="4" name="Content Placeholder 3">
            <a:extLst>
              <a:ext uri="{FF2B5EF4-FFF2-40B4-BE49-F238E27FC236}">
                <a16:creationId xmlns:a16="http://schemas.microsoft.com/office/drawing/2014/main" id="{BB295BCD-AB1B-9041-BDE9-99A8148B13D1}"/>
              </a:ext>
            </a:extLst>
          </p:cNvPr>
          <p:cNvSpPr>
            <a:spLocks noGrp="1"/>
          </p:cNvSpPr>
          <p:nvPr>
            <p:ph sz="quarter" idx="11"/>
          </p:nvPr>
        </p:nvSpPr>
        <p:spPr>
          <a:xfrm>
            <a:off x="525463" y="1527175"/>
            <a:ext cx="11150600" cy="422751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2892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1"/>
            <a:ext cx="12192000" cy="5883909"/>
          </a:xfrm>
          <a:prstGeom prst="rect">
            <a:avLst/>
          </a:prstGeom>
          <a:solidFill>
            <a:srgbClr val="4F5257">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0B94FF-EA55-F24F-807A-F502F132B716}"/>
              </a:ext>
            </a:extLst>
          </p:cNvPr>
          <p:cNvSpPr>
            <a:spLocks noGrp="1"/>
          </p:cNvSpPr>
          <p:nvPr>
            <p:ph type="body" sz="quarter" idx="10" hasCustomPrompt="1"/>
          </p:nvPr>
        </p:nvSpPr>
        <p:spPr>
          <a:xfrm>
            <a:off x="525518" y="828675"/>
            <a:ext cx="7012705" cy="609832"/>
          </a:xfrm>
          <a:prstGeom prst="rect">
            <a:avLst/>
          </a:prstGeom>
        </p:spPr>
        <p:txBody>
          <a:bodyPr/>
          <a:lstStyle>
            <a:lvl1pPr>
              <a:lnSpc>
                <a:spcPts val="4000"/>
              </a:lnSpc>
              <a:buFont typeface="Arial" panose="020B0604020202020204" pitchFamily="34" charset="0"/>
              <a:buNone/>
              <a:defRPr sz="4000" b="1" i="0">
                <a:solidFill>
                  <a:schemeClr val="accent2"/>
                </a:solidFill>
                <a:latin typeface="Gotham" panose="02000504050000020004" pitchFamily="2" charset="0"/>
              </a:defRPr>
            </a:lvl1pPr>
          </a:lstStyle>
          <a:p>
            <a:pPr lvl="0"/>
            <a:r>
              <a:rPr lang="en-GB" dirty="0"/>
              <a:t>EXAMPLE TITLE</a:t>
            </a:r>
            <a:endParaRPr lang="en-US" dirty="0"/>
          </a:p>
        </p:txBody>
      </p:sp>
      <p:pic>
        <p:nvPicPr>
          <p:cNvPr id="11" name="Graphic 10">
            <a:extLst>
              <a:ext uri="{FF2B5EF4-FFF2-40B4-BE49-F238E27FC236}">
                <a16:creationId xmlns:a16="http://schemas.microsoft.com/office/drawing/2014/main" id="{8F554C61-C497-BA44-B0D1-512DED5F40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75530" y="6035639"/>
            <a:ext cx="2671441" cy="754712"/>
          </a:xfrm>
          <a:prstGeom prst="rect">
            <a:avLst/>
          </a:prstGeom>
        </p:spPr>
      </p:pic>
      <p:sp>
        <p:nvSpPr>
          <p:cNvPr id="10" name="TextBox 9">
            <a:extLst>
              <a:ext uri="{FF2B5EF4-FFF2-40B4-BE49-F238E27FC236}">
                <a16:creationId xmlns:a16="http://schemas.microsoft.com/office/drawing/2014/main" id="{3885E4CD-399D-5B4B-A94D-6688B0468265}"/>
              </a:ext>
            </a:extLst>
          </p:cNvPr>
          <p:cNvSpPr txBox="1"/>
          <p:nvPr userDrawn="1"/>
        </p:nvSpPr>
        <p:spPr>
          <a:xfrm>
            <a:off x="525519" y="6255539"/>
            <a:ext cx="3426372" cy="230832"/>
          </a:xfrm>
          <a:prstGeom prst="rect">
            <a:avLst/>
          </a:prstGeom>
          <a:noFill/>
        </p:spPr>
        <p:txBody>
          <a:bodyPr wrap="square" rtlCol="0">
            <a:spAutoFit/>
          </a:bodyPr>
          <a:lstStyle/>
          <a:p>
            <a:r>
              <a:rPr lang="en-US" sz="900" b="1" i="0" dirty="0">
                <a:solidFill>
                  <a:srgbClr val="4F5257"/>
                </a:solidFill>
                <a:latin typeface="Gotham" panose="02000504050000020004" pitchFamily="2" charset="0"/>
              </a:rPr>
              <a:t>15 – 19 MARCH  </a:t>
            </a:r>
            <a:r>
              <a:rPr lang="en-US" sz="900" b="1" dirty="0">
                <a:solidFill>
                  <a:srgbClr val="4F5257"/>
                </a:solidFill>
                <a:latin typeface="Gotham-BookItalic" panose="02000504050000020004" pitchFamily="2" charset="0"/>
              </a:rPr>
              <a:t>|  </a:t>
            </a:r>
            <a:r>
              <a:rPr lang="en-US" sz="900" dirty="0">
                <a:solidFill>
                  <a:srgbClr val="4F5257"/>
                </a:solidFill>
                <a:latin typeface="Gotham-Book" panose="02000504050000020004" pitchFamily="2" charset="0"/>
              </a:rPr>
              <a:t>VIRTUAL</a:t>
            </a:r>
          </a:p>
        </p:txBody>
      </p:sp>
      <p:sp>
        <p:nvSpPr>
          <p:cNvPr id="4" name="Content Placeholder 3">
            <a:extLst>
              <a:ext uri="{FF2B5EF4-FFF2-40B4-BE49-F238E27FC236}">
                <a16:creationId xmlns:a16="http://schemas.microsoft.com/office/drawing/2014/main" id="{BB295BCD-AB1B-9041-BDE9-99A8148B13D1}"/>
              </a:ext>
            </a:extLst>
          </p:cNvPr>
          <p:cNvSpPr>
            <a:spLocks noGrp="1"/>
          </p:cNvSpPr>
          <p:nvPr>
            <p:ph sz="quarter" idx="11"/>
          </p:nvPr>
        </p:nvSpPr>
        <p:spPr>
          <a:xfrm>
            <a:off x="525463" y="1527175"/>
            <a:ext cx="11150600" cy="422751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36854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1"/>
            <a:ext cx="12192000" cy="5883909"/>
          </a:xfrm>
          <a:prstGeom prst="rect">
            <a:avLst/>
          </a:prstGeom>
          <a:solidFill>
            <a:srgbClr val="81A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10;&#10;Description automatically generated">
            <a:extLst>
              <a:ext uri="{FF2B5EF4-FFF2-40B4-BE49-F238E27FC236}">
                <a16:creationId xmlns:a16="http://schemas.microsoft.com/office/drawing/2014/main" id="{EA100672-C8D2-BE47-83EB-4E8C63701B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25519" y="507900"/>
            <a:ext cx="5848387" cy="5389458"/>
          </a:xfrm>
          <a:prstGeom prst="rect">
            <a:avLst/>
          </a:prstGeom>
        </p:spPr>
      </p:pic>
      <p:sp>
        <p:nvSpPr>
          <p:cNvPr id="3" name="Text Placeholder 2">
            <a:extLst>
              <a:ext uri="{FF2B5EF4-FFF2-40B4-BE49-F238E27FC236}">
                <a16:creationId xmlns:a16="http://schemas.microsoft.com/office/drawing/2014/main" id="{F00B94FF-EA55-F24F-807A-F502F132B716}"/>
              </a:ext>
            </a:extLst>
          </p:cNvPr>
          <p:cNvSpPr>
            <a:spLocks noGrp="1"/>
          </p:cNvSpPr>
          <p:nvPr>
            <p:ph type="body" sz="quarter" idx="10" hasCustomPrompt="1"/>
          </p:nvPr>
        </p:nvSpPr>
        <p:spPr>
          <a:xfrm>
            <a:off x="7083429" y="1627504"/>
            <a:ext cx="4634954" cy="1314451"/>
          </a:xfrm>
          <a:prstGeom prst="rect">
            <a:avLst/>
          </a:prstGeom>
        </p:spPr>
        <p:txBody>
          <a:bodyPr/>
          <a:lstStyle>
            <a:lvl1pPr>
              <a:lnSpc>
                <a:spcPts val="4000"/>
              </a:lnSpc>
              <a:buFont typeface="Arial" panose="020B0604020202020204" pitchFamily="34" charset="0"/>
              <a:buNone/>
              <a:defRPr sz="4000" b="1" i="0">
                <a:solidFill>
                  <a:schemeClr val="bg1"/>
                </a:solidFill>
                <a:latin typeface="Gotham" panose="02000504050000020004" pitchFamily="2" charset="0"/>
              </a:defRPr>
            </a:lvl1pPr>
          </a:lstStyle>
          <a:p>
            <a:pPr lvl="0"/>
            <a:r>
              <a:rPr lang="en-GB" dirty="0"/>
              <a:t>EXAMPLE</a:t>
            </a:r>
            <a:br>
              <a:rPr lang="en-GB" dirty="0"/>
            </a:br>
            <a:r>
              <a:rPr lang="en-GB" dirty="0"/>
              <a:t>TITLE</a:t>
            </a:r>
            <a:endParaRPr lang="en-US" dirty="0"/>
          </a:p>
        </p:txBody>
      </p:sp>
      <p:pic>
        <p:nvPicPr>
          <p:cNvPr id="11" name="Graphic 10">
            <a:extLst>
              <a:ext uri="{FF2B5EF4-FFF2-40B4-BE49-F238E27FC236}">
                <a16:creationId xmlns:a16="http://schemas.microsoft.com/office/drawing/2014/main" id="{8F554C61-C497-BA44-B0D1-512DED5F40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75530" y="6035639"/>
            <a:ext cx="2671441" cy="754712"/>
          </a:xfrm>
          <a:prstGeom prst="rect">
            <a:avLst/>
          </a:prstGeom>
        </p:spPr>
      </p:pic>
      <p:sp>
        <p:nvSpPr>
          <p:cNvPr id="12" name="Text Placeholder 11">
            <a:extLst>
              <a:ext uri="{FF2B5EF4-FFF2-40B4-BE49-F238E27FC236}">
                <a16:creationId xmlns:a16="http://schemas.microsoft.com/office/drawing/2014/main" id="{DD32BBBC-A2FC-3A4C-B3C0-EAA626AF5EF0}"/>
              </a:ext>
            </a:extLst>
          </p:cNvPr>
          <p:cNvSpPr>
            <a:spLocks noGrp="1"/>
          </p:cNvSpPr>
          <p:nvPr>
            <p:ph type="body" sz="quarter" idx="11" hasCustomPrompt="1"/>
          </p:nvPr>
        </p:nvSpPr>
        <p:spPr>
          <a:xfrm>
            <a:off x="7069198" y="3093684"/>
            <a:ext cx="4649185" cy="1032540"/>
          </a:xfrm>
          <a:prstGeom prst="rect">
            <a:avLst/>
          </a:prstGeom>
        </p:spPr>
        <p:txBody>
          <a:bodyPr numCol="2"/>
          <a:lstStyle>
            <a:lvl1pPr marL="228600" marR="0" indent="-228600" algn="l" defTabSz="914400" rtl="0" eaLnBrk="1" fontAlgn="auto" latinLnBrk="0" hangingPunct="1">
              <a:lnSpc>
                <a:spcPct val="90000"/>
              </a:lnSpc>
              <a:spcBef>
                <a:spcPts val="1000"/>
              </a:spcBef>
              <a:spcAft>
                <a:spcPts val="0"/>
              </a:spcAft>
              <a:buClrTx/>
              <a:buSzTx/>
              <a:buFontTx/>
              <a:buBlip>
                <a:blip r:embed="rId5">
                  <a:extLst>
                    <a:ext uri="{96DAC541-7B7A-43D3-8B79-37D633B846F1}">
                      <asvg:svgBlip xmlns:asvg="http://schemas.microsoft.com/office/drawing/2016/SVG/main" r:embed="rId6"/>
                    </a:ext>
                  </a:extLst>
                </a:blip>
              </a:buBlip>
              <a:tabLst/>
              <a:defRPr lang="en-GB" sz="1200" b="1" smtClean="0">
                <a:solidFill>
                  <a:schemeClr val="bg1"/>
                </a:solidFill>
                <a:effectLst/>
              </a:defRPr>
            </a:lvl1pPr>
            <a:lvl2pPr>
              <a:defRPr>
                <a:latin typeface="Gotham-Book" panose="02000504050000020004" pitchFamily="2" charset="0"/>
              </a:defRPr>
            </a:lvl2pPr>
            <a:lvl3pPr>
              <a:buNone/>
              <a:defRPr>
                <a:latin typeface="Gotham-Book" panose="02000504050000020004" pitchFamily="2" charset="0"/>
              </a:defRPr>
            </a:lvl3pPr>
            <a:lvl4pPr>
              <a:defRPr>
                <a:latin typeface="Gotham-Book" panose="02000504050000020004" pitchFamily="2" charset="0"/>
              </a:defRPr>
            </a:lvl4pPr>
            <a:lvl5pPr>
              <a:defRPr>
                <a:latin typeface="Gotham-Book" panose="02000504050000020004" pitchFamily="2" charset="0"/>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dirty="0">
                <a:solidFill>
                  <a:schemeClr val="bg1"/>
                </a:solidFill>
                <a:effectLst/>
                <a:latin typeface="Gotham" panose="02000504050000020004" pitchFamily="2" charset="0"/>
              </a:rPr>
              <a:t>BULLET LIST</a:t>
            </a:r>
          </a:p>
          <a:p>
            <a:pPr marL="228600" marR="0" lvl="0" indent="-228600" algn="l" defTabSz="914400" rtl="0" eaLnBrk="1" fontAlgn="auto" latinLnBrk="0" hangingPunct="1">
              <a:lnSpc>
                <a:spcPct val="90000"/>
              </a:lnSpc>
              <a:spcBef>
                <a:spcPts val="100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en-GB" dirty="0">
                <a:solidFill>
                  <a:schemeClr val="bg1"/>
                </a:solidFill>
                <a:effectLst/>
                <a:latin typeface="Gotham" panose="02000504050000020004" pitchFamily="2" charset="0"/>
              </a:rPr>
              <a:t>BULLET LIST</a:t>
            </a:r>
            <a:endParaRPr lang="en-GB" dirty="0">
              <a:solidFill>
                <a:srgbClr val="008CA1"/>
              </a:solidFill>
              <a:effectLst/>
              <a:latin typeface="Gotham" panose="02000504050000020004" pitchFamily="2" charset="0"/>
            </a:endParaRPr>
          </a:p>
          <a:p>
            <a:pPr marL="228600" marR="0" lvl="0" indent="-228600" algn="l" defTabSz="914400" rtl="0" eaLnBrk="1" fontAlgn="auto" latinLnBrk="0" hangingPunct="1">
              <a:lnSpc>
                <a:spcPct val="90000"/>
              </a:lnSpc>
              <a:spcBef>
                <a:spcPts val="100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en-GB" dirty="0">
                <a:solidFill>
                  <a:schemeClr val="bg1"/>
                </a:solidFill>
                <a:effectLst/>
                <a:latin typeface="Gotham" panose="02000504050000020004" pitchFamily="2" charset="0"/>
              </a:rPr>
              <a:t>BULLET LIST</a:t>
            </a:r>
            <a:endParaRPr lang="en-GB" dirty="0">
              <a:solidFill>
                <a:srgbClr val="008CA1"/>
              </a:solidFill>
              <a:effectLst/>
              <a:latin typeface="Gotham" panose="02000504050000020004" pitchFamily="2" charset="0"/>
            </a:endParaRPr>
          </a:p>
          <a:p>
            <a:pPr marL="228600" marR="0" lvl="0" indent="-228600" algn="l" defTabSz="914400" rtl="0" eaLnBrk="1" fontAlgn="auto" latinLnBrk="0" hangingPunct="1">
              <a:lnSpc>
                <a:spcPct val="90000"/>
              </a:lnSpc>
              <a:spcBef>
                <a:spcPts val="100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en-GB" dirty="0">
                <a:solidFill>
                  <a:schemeClr val="bg1"/>
                </a:solidFill>
                <a:effectLst/>
                <a:latin typeface="Gotham" panose="02000504050000020004" pitchFamily="2" charset="0"/>
              </a:rPr>
              <a:t>BULLET LIST</a:t>
            </a:r>
            <a:endParaRPr lang="en-GB" dirty="0">
              <a:solidFill>
                <a:srgbClr val="008CA1"/>
              </a:solidFill>
              <a:effectLst/>
              <a:latin typeface="Gotham" panose="02000504050000020004" pitchFamily="2" charset="0"/>
            </a:endParaRPr>
          </a:p>
          <a:p>
            <a:pPr marL="228600" marR="0" lvl="0" indent="-228600" algn="l" defTabSz="914400" rtl="0" eaLnBrk="1" fontAlgn="auto" latinLnBrk="0" hangingPunct="1">
              <a:lnSpc>
                <a:spcPct val="90000"/>
              </a:lnSpc>
              <a:spcBef>
                <a:spcPts val="100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en-GB" dirty="0">
                <a:solidFill>
                  <a:schemeClr val="bg1"/>
                </a:solidFill>
                <a:effectLst/>
                <a:latin typeface="Gotham" panose="02000504050000020004" pitchFamily="2" charset="0"/>
              </a:rPr>
              <a:t>BULLET LIST</a:t>
            </a:r>
            <a:endParaRPr lang="en-GB" dirty="0">
              <a:solidFill>
                <a:srgbClr val="008CA1"/>
              </a:solidFill>
              <a:effectLst/>
              <a:latin typeface="Gotham" panose="02000504050000020004" pitchFamily="2" charset="0"/>
            </a:endParaRPr>
          </a:p>
          <a:p>
            <a:pPr marL="228600" marR="0" lvl="0" indent="-228600" algn="l" defTabSz="914400" rtl="0" eaLnBrk="1" fontAlgn="auto" latinLnBrk="0" hangingPunct="1">
              <a:lnSpc>
                <a:spcPct val="90000"/>
              </a:lnSpc>
              <a:spcBef>
                <a:spcPts val="100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en-GB" dirty="0">
                <a:solidFill>
                  <a:schemeClr val="bg1"/>
                </a:solidFill>
                <a:effectLst/>
                <a:latin typeface="Gotham" panose="02000504050000020004" pitchFamily="2" charset="0"/>
              </a:rPr>
              <a:t>BULLET LIST</a:t>
            </a:r>
            <a:endParaRPr lang="en-GB" dirty="0">
              <a:solidFill>
                <a:srgbClr val="008CA1"/>
              </a:solidFill>
              <a:effectLst/>
              <a:latin typeface="Gotham" panose="02000504050000020004" pitchFamily="2" charset="0"/>
            </a:endParaRPr>
          </a:p>
        </p:txBody>
      </p:sp>
      <p:sp>
        <p:nvSpPr>
          <p:cNvPr id="8" name="TextBox 7">
            <a:extLst>
              <a:ext uri="{FF2B5EF4-FFF2-40B4-BE49-F238E27FC236}">
                <a16:creationId xmlns:a16="http://schemas.microsoft.com/office/drawing/2014/main" id="{103783E7-8A8D-C44E-8861-100AD5D1CA77}"/>
              </a:ext>
            </a:extLst>
          </p:cNvPr>
          <p:cNvSpPr txBox="1"/>
          <p:nvPr userDrawn="1"/>
        </p:nvSpPr>
        <p:spPr>
          <a:xfrm>
            <a:off x="525519" y="6255539"/>
            <a:ext cx="3426372" cy="230832"/>
          </a:xfrm>
          <a:prstGeom prst="rect">
            <a:avLst/>
          </a:prstGeom>
          <a:noFill/>
        </p:spPr>
        <p:txBody>
          <a:bodyPr wrap="square" rtlCol="0">
            <a:spAutoFit/>
          </a:bodyPr>
          <a:lstStyle/>
          <a:p>
            <a:r>
              <a:rPr lang="en-US" sz="900" b="1" i="0" dirty="0">
                <a:solidFill>
                  <a:srgbClr val="4F5257"/>
                </a:solidFill>
                <a:latin typeface="Gotham" panose="02000504050000020004" pitchFamily="2" charset="0"/>
              </a:rPr>
              <a:t>15 – 19 MARCH  </a:t>
            </a:r>
            <a:r>
              <a:rPr lang="en-US" sz="900" b="1" dirty="0">
                <a:solidFill>
                  <a:srgbClr val="4F5257"/>
                </a:solidFill>
                <a:latin typeface="Gotham-BookItalic" panose="02000504050000020004" pitchFamily="2" charset="0"/>
              </a:rPr>
              <a:t>|  </a:t>
            </a:r>
            <a:r>
              <a:rPr lang="en-US" sz="900" dirty="0">
                <a:solidFill>
                  <a:srgbClr val="4F5257"/>
                </a:solidFill>
                <a:latin typeface="Gotham-Book" panose="02000504050000020004" pitchFamily="2" charset="0"/>
              </a:rPr>
              <a:t>VIRTUAL</a:t>
            </a:r>
          </a:p>
        </p:txBody>
      </p:sp>
    </p:spTree>
    <p:extLst>
      <p:ext uri="{BB962C8B-B14F-4D97-AF65-F5344CB8AC3E}">
        <p14:creationId xmlns:p14="http://schemas.microsoft.com/office/powerpoint/2010/main" val="2158516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E12506B-346C-F641-BE05-85AA3895EDC2}"/>
              </a:ext>
            </a:extLst>
          </p:cNvPr>
          <p:cNvSpPr txBox="1"/>
          <p:nvPr userDrawn="1"/>
        </p:nvSpPr>
        <p:spPr>
          <a:xfrm>
            <a:off x="2361789" y="1955815"/>
            <a:ext cx="7468422" cy="2123658"/>
          </a:xfrm>
          <a:prstGeom prst="rect">
            <a:avLst/>
          </a:prstGeom>
          <a:noFill/>
        </p:spPr>
        <p:txBody>
          <a:bodyPr wrap="square" rtlCol="0">
            <a:spAutoFit/>
          </a:bodyPr>
          <a:lstStyle/>
          <a:p>
            <a:pPr algn="ctr"/>
            <a:r>
              <a:rPr lang="en-US" sz="6600" b="1" i="0" dirty="0">
                <a:solidFill>
                  <a:srgbClr val="018CA3"/>
                </a:solidFill>
                <a:latin typeface="Gotham" panose="02000504050000020004" pitchFamily="2" charset="0"/>
              </a:rPr>
              <a:t>SEE YOU </a:t>
            </a:r>
            <a:br>
              <a:rPr lang="en-US" sz="6600" b="1" i="0" dirty="0">
                <a:solidFill>
                  <a:srgbClr val="018CA3"/>
                </a:solidFill>
                <a:latin typeface="Gotham" panose="02000504050000020004" pitchFamily="2" charset="0"/>
              </a:rPr>
            </a:br>
            <a:r>
              <a:rPr lang="en-US" sz="6600" b="1" i="0" dirty="0">
                <a:solidFill>
                  <a:srgbClr val="018CA3"/>
                </a:solidFill>
                <a:latin typeface="Gotham" panose="02000504050000020004" pitchFamily="2" charset="0"/>
              </a:rPr>
              <a:t>NEXT YEAR</a:t>
            </a:r>
          </a:p>
        </p:txBody>
      </p:sp>
      <p:pic>
        <p:nvPicPr>
          <p:cNvPr id="12" name="Graphic 11">
            <a:extLst>
              <a:ext uri="{FF2B5EF4-FFF2-40B4-BE49-F238E27FC236}">
                <a16:creationId xmlns:a16="http://schemas.microsoft.com/office/drawing/2014/main" id="{1D35CADC-9918-754C-8971-3F701AB37D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37212" y="4373547"/>
            <a:ext cx="5292413" cy="1495166"/>
          </a:xfrm>
          <a:prstGeom prst="rect">
            <a:avLst/>
          </a:prstGeom>
        </p:spPr>
      </p:pic>
    </p:spTree>
    <p:extLst>
      <p:ext uri="{BB962C8B-B14F-4D97-AF65-F5344CB8AC3E}">
        <p14:creationId xmlns:p14="http://schemas.microsoft.com/office/powerpoint/2010/main" val="2986630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E12506B-346C-F641-BE05-85AA3895EDC2}"/>
              </a:ext>
            </a:extLst>
          </p:cNvPr>
          <p:cNvSpPr txBox="1"/>
          <p:nvPr userDrawn="1"/>
        </p:nvSpPr>
        <p:spPr>
          <a:xfrm>
            <a:off x="2361789" y="4582838"/>
            <a:ext cx="7468422" cy="830997"/>
          </a:xfrm>
          <a:prstGeom prst="rect">
            <a:avLst/>
          </a:prstGeom>
          <a:noFill/>
        </p:spPr>
        <p:txBody>
          <a:bodyPr wrap="square" rtlCol="0">
            <a:spAutoFit/>
          </a:bodyPr>
          <a:lstStyle/>
          <a:p>
            <a:pPr algn="ctr"/>
            <a:r>
              <a:rPr lang="en-US" sz="4800" b="1" i="0" dirty="0">
                <a:solidFill>
                  <a:srgbClr val="018CA3"/>
                </a:solidFill>
                <a:latin typeface="Gotham" panose="02000504050000020004" pitchFamily="2" charset="0"/>
              </a:rPr>
              <a:t>SEE YOU NEXT YEAR</a:t>
            </a:r>
          </a:p>
        </p:txBody>
      </p:sp>
      <p:pic>
        <p:nvPicPr>
          <p:cNvPr id="12" name="Graphic 11">
            <a:extLst>
              <a:ext uri="{FF2B5EF4-FFF2-40B4-BE49-F238E27FC236}">
                <a16:creationId xmlns:a16="http://schemas.microsoft.com/office/drawing/2014/main" id="{1D35CADC-9918-754C-8971-3F701AB37D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2" y="1178542"/>
            <a:ext cx="11342102" cy="3204271"/>
          </a:xfrm>
          <a:prstGeom prst="rect">
            <a:avLst/>
          </a:prstGeom>
        </p:spPr>
      </p:pic>
    </p:spTree>
    <p:extLst>
      <p:ext uri="{BB962C8B-B14F-4D97-AF65-F5344CB8AC3E}">
        <p14:creationId xmlns:p14="http://schemas.microsoft.com/office/powerpoint/2010/main" val="3321632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EA35AB-4348-C146-81E8-C6576E7B208D}"/>
              </a:ext>
            </a:extLst>
          </p:cNvPr>
          <p:cNvSpPr/>
          <p:nvPr userDrawn="1"/>
        </p:nvSpPr>
        <p:spPr>
          <a:xfrm>
            <a:off x="0" y="4945005"/>
            <a:ext cx="8156028" cy="1912995"/>
          </a:xfrm>
          <a:prstGeom prst="rect">
            <a:avLst/>
          </a:prstGeom>
          <a:solidFill>
            <a:srgbClr val="81A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9C31CB6-A52A-BE47-BBDF-C40F43240E96}"/>
              </a:ext>
            </a:extLst>
          </p:cNvPr>
          <p:cNvSpPr txBox="1"/>
          <p:nvPr userDrawn="1"/>
        </p:nvSpPr>
        <p:spPr>
          <a:xfrm>
            <a:off x="1300655" y="5541606"/>
            <a:ext cx="5554718" cy="646331"/>
          </a:xfrm>
          <a:prstGeom prst="rect">
            <a:avLst/>
          </a:prstGeom>
          <a:noFill/>
        </p:spPr>
        <p:txBody>
          <a:bodyPr wrap="square" rtlCol="0">
            <a:spAutoFit/>
          </a:bodyPr>
          <a:lstStyle/>
          <a:p>
            <a:pPr algn="ctr"/>
            <a:r>
              <a:rPr lang="en-US" sz="3600" b="1" i="0" dirty="0">
                <a:solidFill>
                  <a:schemeClr val="bg1"/>
                </a:solidFill>
                <a:latin typeface="Gotham" panose="02000504050000020004" pitchFamily="2" charset="0"/>
              </a:rPr>
              <a:t>SEE YOU NEXT YEAR</a:t>
            </a:r>
          </a:p>
        </p:txBody>
      </p:sp>
      <p:pic>
        <p:nvPicPr>
          <p:cNvPr id="8" name="Graphic 7">
            <a:extLst>
              <a:ext uri="{FF2B5EF4-FFF2-40B4-BE49-F238E27FC236}">
                <a16:creationId xmlns:a16="http://schemas.microsoft.com/office/drawing/2014/main" id="{8454E6A1-1590-5D45-9B32-6AEAA0B543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9042" y="5125263"/>
            <a:ext cx="5495282" cy="1552479"/>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6FB9717E-95B0-3647-94FC-1088EA6627C2}"/>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 r="-101"/>
          <a:stretch/>
        </p:blipFill>
        <p:spPr>
          <a:xfrm>
            <a:off x="0" y="0"/>
            <a:ext cx="12204324" cy="4945005"/>
          </a:xfrm>
          <a:prstGeom prst="rect">
            <a:avLst/>
          </a:prstGeom>
        </p:spPr>
      </p:pic>
    </p:spTree>
    <p:extLst>
      <p:ext uri="{BB962C8B-B14F-4D97-AF65-F5344CB8AC3E}">
        <p14:creationId xmlns:p14="http://schemas.microsoft.com/office/powerpoint/2010/main" val="772772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Two people standing in a room&#10;&#10;Description automatically generated">
            <a:extLst>
              <a:ext uri="{FF2B5EF4-FFF2-40B4-BE49-F238E27FC236}">
                <a16:creationId xmlns:a16="http://schemas.microsoft.com/office/drawing/2014/main" id="{B136CF9C-A280-604A-BE5C-18BBEC64A89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205" y="0"/>
            <a:ext cx="12187589" cy="4945005"/>
          </a:xfrm>
          <a:prstGeom prst="rect">
            <a:avLst/>
          </a:prstGeom>
        </p:spPr>
      </p:pic>
      <p:sp>
        <p:nvSpPr>
          <p:cNvPr id="9" name="Rectangle 8">
            <a:extLst>
              <a:ext uri="{FF2B5EF4-FFF2-40B4-BE49-F238E27FC236}">
                <a16:creationId xmlns:a16="http://schemas.microsoft.com/office/drawing/2014/main" id="{B0BBE151-9D9F-B740-9035-2C0B2036D6F7}"/>
              </a:ext>
            </a:extLst>
          </p:cNvPr>
          <p:cNvSpPr/>
          <p:nvPr userDrawn="1"/>
        </p:nvSpPr>
        <p:spPr>
          <a:xfrm>
            <a:off x="0" y="4945005"/>
            <a:ext cx="8156028" cy="1912995"/>
          </a:xfrm>
          <a:prstGeom prst="rect">
            <a:avLst/>
          </a:prstGeom>
          <a:solidFill>
            <a:srgbClr val="81A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12506B-346C-F641-BE05-85AA3895EDC2}"/>
              </a:ext>
            </a:extLst>
          </p:cNvPr>
          <p:cNvSpPr txBox="1"/>
          <p:nvPr userDrawn="1"/>
        </p:nvSpPr>
        <p:spPr>
          <a:xfrm>
            <a:off x="1300655" y="5541606"/>
            <a:ext cx="5554718" cy="646331"/>
          </a:xfrm>
          <a:prstGeom prst="rect">
            <a:avLst/>
          </a:prstGeom>
          <a:noFill/>
        </p:spPr>
        <p:txBody>
          <a:bodyPr wrap="square" rtlCol="0">
            <a:spAutoFit/>
          </a:bodyPr>
          <a:lstStyle/>
          <a:p>
            <a:pPr algn="ctr"/>
            <a:r>
              <a:rPr lang="en-US" sz="3600" b="1" i="0" dirty="0">
                <a:solidFill>
                  <a:schemeClr val="bg1"/>
                </a:solidFill>
                <a:latin typeface="Gotham" panose="02000504050000020004" pitchFamily="2" charset="0"/>
              </a:rPr>
              <a:t>15 – 19 MARCH 2021</a:t>
            </a:r>
          </a:p>
        </p:txBody>
      </p:sp>
      <p:pic>
        <p:nvPicPr>
          <p:cNvPr id="12" name="Graphic 11">
            <a:extLst>
              <a:ext uri="{FF2B5EF4-FFF2-40B4-BE49-F238E27FC236}">
                <a16:creationId xmlns:a16="http://schemas.microsoft.com/office/drawing/2014/main" id="{1D35CADC-9918-754C-8971-3F701AB37D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709042" y="5125263"/>
            <a:ext cx="5495282" cy="1552479"/>
          </a:xfrm>
          <a:prstGeom prst="rect">
            <a:avLst/>
          </a:prstGeom>
        </p:spPr>
      </p:pic>
    </p:spTree>
    <p:extLst>
      <p:ext uri="{BB962C8B-B14F-4D97-AF65-F5344CB8AC3E}">
        <p14:creationId xmlns:p14="http://schemas.microsoft.com/office/powerpoint/2010/main" val="395529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1"/>
            <a:ext cx="12192000" cy="5883909"/>
          </a:xfrm>
          <a:prstGeom prst="rect">
            <a:avLst/>
          </a:prstGeom>
          <a:solidFill>
            <a:srgbClr val="4F5257">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0B94FF-EA55-F24F-807A-F502F132B716}"/>
              </a:ext>
            </a:extLst>
          </p:cNvPr>
          <p:cNvSpPr>
            <a:spLocks noGrp="1"/>
          </p:cNvSpPr>
          <p:nvPr>
            <p:ph type="body" sz="quarter" idx="10" hasCustomPrompt="1"/>
          </p:nvPr>
        </p:nvSpPr>
        <p:spPr>
          <a:xfrm>
            <a:off x="525518" y="828675"/>
            <a:ext cx="7012705" cy="609832"/>
          </a:xfrm>
          <a:prstGeom prst="rect">
            <a:avLst/>
          </a:prstGeom>
        </p:spPr>
        <p:txBody>
          <a:bodyPr/>
          <a:lstStyle>
            <a:lvl1pPr>
              <a:lnSpc>
                <a:spcPts val="4000"/>
              </a:lnSpc>
              <a:buFont typeface="Arial" panose="020B0604020202020204" pitchFamily="34" charset="0"/>
              <a:buNone/>
              <a:defRPr sz="4000" b="1" i="0">
                <a:solidFill>
                  <a:srgbClr val="81A341"/>
                </a:solidFill>
                <a:latin typeface="Gotham" panose="02000504050000020004" pitchFamily="2" charset="0"/>
              </a:defRPr>
            </a:lvl1pPr>
          </a:lstStyle>
          <a:p>
            <a:pPr lvl="0"/>
            <a:r>
              <a:rPr lang="en-GB" dirty="0"/>
              <a:t>EXAMPLE TITLE</a:t>
            </a:r>
            <a:endParaRPr lang="en-US" dirty="0"/>
          </a:p>
        </p:txBody>
      </p:sp>
      <p:pic>
        <p:nvPicPr>
          <p:cNvPr id="11" name="Graphic 10">
            <a:extLst>
              <a:ext uri="{FF2B5EF4-FFF2-40B4-BE49-F238E27FC236}">
                <a16:creationId xmlns:a16="http://schemas.microsoft.com/office/drawing/2014/main" id="{8F554C61-C497-BA44-B0D1-512DED5F40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75530" y="6035639"/>
            <a:ext cx="2671441" cy="754712"/>
          </a:xfrm>
          <a:prstGeom prst="rect">
            <a:avLst/>
          </a:prstGeom>
        </p:spPr>
      </p:pic>
      <p:sp>
        <p:nvSpPr>
          <p:cNvPr id="10" name="TextBox 9">
            <a:extLst>
              <a:ext uri="{FF2B5EF4-FFF2-40B4-BE49-F238E27FC236}">
                <a16:creationId xmlns:a16="http://schemas.microsoft.com/office/drawing/2014/main" id="{3885E4CD-399D-5B4B-A94D-6688B0468265}"/>
              </a:ext>
            </a:extLst>
          </p:cNvPr>
          <p:cNvSpPr txBox="1"/>
          <p:nvPr userDrawn="1"/>
        </p:nvSpPr>
        <p:spPr>
          <a:xfrm>
            <a:off x="525519" y="6255539"/>
            <a:ext cx="3426372" cy="230832"/>
          </a:xfrm>
          <a:prstGeom prst="rect">
            <a:avLst/>
          </a:prstGeom>
          <a:noFill/>
        </p:spPr>
        <p:txBody>
          <a:bodyPr wrap="square" rtlCol="0">
            <a:spAutoFit/>
          </a:bodyPr>
          <a:lstStyle/>
          <a:p>
            <a:r>
              <a:rPr lang="en-US" sz="900" b="1" i="0" dirty="0">
                <a:solidFill>
                  <a:srgbClr val="4F5257"/>
                </a:solidFill>
                <a:latin typeface="Gotham" panose="02000504050000020004" pitchFamily="2" charset="0"/>
              </a:rPr>
              <a:t>15 – 19 MARCH  </a:t>
            </a:r>
            <a:r>
              <a:rPr lang="en-US" sz="900" b="1" dirty="0">
                <a:solidFill>
                  <a:srgbClr val="4F5257"/>
                </a:solidFill>
                <a:latin typeface="Gotham-BookItalic" panose="02000504050000020004" pitchFamily="2" charset="0"/>
              </a:rPr>
              <a:t>|  </a:t>
            </a:r>
            <a:r>
              <a:rPr lang="en-US" sz="900" dirty="0">
                <a:solidFill>
                  <a:srgbClr val="4F5257"/>
                </a:solidFill>
                <a:latin typeface="Gotham-Book" panose="02000504050000020004" pitchFamily="2" charset="0"/>
              </a:rPr>
              <a:t>VIRTUAL</a:t>
            </a:r>
          </a:p>
        </p:txBody>
      </p:sp>
      <p:sp>
        <p:nvSpPr>
          <p:cNvPr id="4" name="Content Placeholder 3">
            <a:extLst>
              <a:ext uri="{FF2B5EF4-FFF2-40B4-BE49-F238E27FC236}">
                <a16:creationId xmlns:a16="http://schemas.microsoft.com/office/drawing/2014/main" id="{BB295BCD-AB1B-9041-BDE9-99A8148B13D1}"/>
              </a:ext>
            </a:extLst>
          </p:cNvPr>
          <p:cNvSpPr>
            <a:spLocks noGrp="1"/>
          </p:cNvSpPr>
          <p:nvPr>
            <p:ph sz="quarter" idx="11"/>
          </p:nvPr>
        </p:nvSpPr>
        <p:spPr>
          <a:xfrm>
            <a:off x="525463" y="1527175"/>
            <a:ext cx="11150600" cy="422751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42222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1"/>
            <a:ext cx="12192000" cy="5883909"/>
          </a:xfrm>
          <a:prstGeom prst="rect">
            <a:avLst/>
          </a:prstGeom>
          <a:solidFill>
            <a:srgbClr val="018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0B94FF-EA55-F24F-807A-F502F132B716}"/>
              </a:ext>
            </a:extLst>
          </p:cNvPr>
          <p:cNvSpPr>
            <a:spLocks noGrp="1"/>
          </p:cNvSpPr>
          <p:nvPr>
            <p:ph type="body" sz="quarter" idx="10" hasCustomPrompt="1"/>
          </p:nvPr>
        </p:nvSpPr>
        <p:spPr>
          <a:xfrm>
            <a:off x="7094592" y="4340554"/>
            <a:ext cx="4634954" cy="431143"/>
          </a:xfrm>
          <a:prstGeom prst="rect">
            <a:avLst/>
          </a:prstGeom>
        </p:spPr>
        <p:txBody>
          <a:bodyPr/>
          <a:lstStyle>
            <a:lvl1pPr>
              <a:buNone/>
              <a:defRPr sz="4000" b="1" i="0">
                <a:solidFill>
                  <a:schemeClr val="bg1"/>
                </a:solidFill>
                <a:latin typeface="Gotham" panose="02000504050000020004" pitchFamily="2" charset="0"/>
              </a:defRPr>
            </a:lvl1pPr>
          </a:lstStyle>
          <a:p>
            <a:pPr lvl="0"/>
            <a:r>
              <a:rPr lang="en-GB" dirty="0"/>
              <a:t>SECTION TITLE</a:t>
            </a:r>
            <a:endParaRPr lang="en-US" dirty="0"/>
          </a:p>
        </p:txBody>
      </p:sp>
      <p:pic>
        <p:nvPicPr>
          <p:cNvPr id="11" name="Graphic 10">
            <a:extLst>
              <a:ext uri="{FF2B5EF4-FFF2-40B4-BE49-F238E27FC236}">
                <a16:creationId xmlns:a16="http://schemas.microsoft.com/office/drawing/2014/main" id="{8F554C61-C497-BA44-B0D1-512DED5F40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75530" y="6035639"/>
            <a:ext cx="2671441" cy="754712"/>
          </a:xfrm>
          <a:prstGeom prst="rect">
            <a:avLst/>
          </a:prstGeom>
        </p:spPr>
      </p:pic>
      <p:sp>
        <p:nvSpPr>
          <p:cNvPr id="6" name="TextBox 5">
            <a:extLst>
              <a:ext uri="{FF2B5EF4-FFF2-40B4-BE49-F238E27FC236}">
                <a16:creationId xmlns:a16="http://schemas.microsoft.com/office/drawing/2014/main" id="{0126FD06-D3C4-9A47-881D-A447AD911150}"/>
              </a:ext>
            </a:extLst>
          </p:cNvPr>
          <p:cNvSpPr txBox="1"/>
          <p:nvPr userDrawn="1"/>
        </p:nvSpPr>
        <p:spPr>
          <a:xfrm>
            <a:off x="525519" y="6255539"/>
            <a:ext cx="3426372" cy="230832"/>
          </a:xfrm>
          <a:prstGeom prst="rect">
            <a:avLst/>
          </a:prstGeom>
          <a:noFill/>
        </p:spPr>
        <p:txBody>
          <a:bodyPr wrap="square" rtlCol="0">
            <a:spAutoFit/>
          </a:bodyPr>
          <a:lstStyle/>
          <a:p>
            <a:r>
              <a:rPr lang="en-US" sz="900" b="1" i="0" dirty="0">
                <a:solidFill>
                  <a:srgbClr val="4F5257"/>
                </a:solidFill>
                <a:latin typeface="Gotham" panose="02000504050000020004" pitchFamily="2" charset="0"/>
              </a:rPr>
              <a:t>15 – 19 MARCH  </a:t>
            </a:r>
            <a:r>
              <a:rPr lang="en-US" sz="900" b="1" dirty="0">
                <a:solidFill>
                  <a:srgbClr val="4F5257"/>
                </a:solidFill>
                <a:latin typeface="Gotham-BookItalic" panose="02000504050000020004" pitchFamily="2" charset="0"/>
              </a:rPr>
              <a:t>|  </a:t>
            </a:r>
            <a:r>
              <a:rPr lang="en-US" sz="900" dirty="0">
                <a:solidFill>
                  <a:srgbClr val="4F5257"/>
                </a:solidFill>
                <a:latin typeface="Gotham-Book" panose="02000504050000020004" pitchFamily="2" charset="0"/>
              </a:rPr>
              <a:t>VIRTUAL</a:t>
            </a:r>
          </a:p>
        </p:txBody>
      </p:sp>
      <p:pic>
        <p:nvPicPr>
          <p:cNvPr id="8" name="Picture 7" descr="A person using a computer&#10;&#10;Description automatically generated">
            <a:extLst>
              <a:ext uri="{FF2B5EF4-FFF2-40B4-BE49-F238E27FC236}">
                <a16:creationId xmlns:a16="http://schemas.microsoft.com/office/drawing/2014/main" id="{38B98DDF-BBE9-2543-A803-CA6ED6A4B922}"/>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0" y="0"/>
            <a:ext cx="6337738" cy="5883909"/>
          </a:xfrm>
          <a:prstGeom prst="rect">
            <a:avLst/>
          </a:prstGeom>
        </p:spPr>
      </p:pic>
    </p:spTree>
    <p:extLst>
      <p:ext uri="{BB962C8B-B14F-4D97-AF65-F5344CB8AC3E}">
        <p14:creationId xmlns:p14="http://schemas.microsoft.com/office/powerpoint/2010/main" val="300945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1"/>
            <a:ext cx="12192000" cy="5883909"/>
          </a:xfrm>
          <a:prstGeom prst="rect">
            <a:avLst/>
          </a:prstGeom>
          <a:solidFill>
            <a:srgbClr val="701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0B94FF-EA55-F24F-807A-F502F132B716}"/>
              </a:ext>
            </a:extLst>
          </p:cNvPr>
          <p:cNvSpPr>
            <a:spLocks noGrp="1"/>
          </p:cNvSpPr>
          <p:nvPr>
            <p:ph type="body" sz="quarter" idx="10" hasCustomPrompt="1"/>
          </p:nvPr>
        </p:nvSpPr>
        <p:spPr>
          <a:xfrm>
            <a:off x="7094592" y="4340554"/>
            <a:ext cx="4634954" cy="431143"/>
          </a:xfrm>
          <a:prstGeom prst="rect">
            <a:avLst/>
          </a:prstGeom>
        </p:spPr>
        <p:txBody>
          <a:bodyPr/>
          <a:lstStyle>
            <a:lvl1pPr>
              <a:buNone/>
              <a:defRPr sz="4000" b="1" i="0">
                <a:solidFill>
                  <a:schemeClr val="bg1"/>
                </a:solidFill>
                <a:latin typeface="Gotham" panose="02000504050000020004" pitchFamily="2" charset="0"/>
              </a:defRPr>
            </a:lvl1pPr>
          </a:lstStyle>
          <a:p>
            <a:pPr lvl="0"/>
            <a:r>
              <a:rPr lang="en-GB" dirty="0"/>
              <a:t>SECTION TITLE</a:t>
            </a:r>
            <a:endParaRPr lang="en-US" dirty="0"/>
          </a:p>
        </p:txBody>
      </p:sp>
      <p:pic>
        <p:nvPicPr>
          <p:cNvPr id="11" name="Graphic 10">
            <a:extLst>
              <a:ext uri="{FF2B5EF4-FFF2-40B4-BE49-F238E27FC236}">
                <a16:creationId xmlns:a16="http://schemas.microsoft.com/office/drawing/2014/main" id="{8F554C61-C497-BA44-B0D1-512DED5F40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75530" y="6035639"/>
            <a:ext cx="2671441" cy="754712"/>
          </a:xfrm>
          <a:prstGeom prst="rect">
            <a:avLst/>
          </a:prstGeom>
        </p:spPr>
      </p:pic>
      <p:pic>
        <p:nvPicPr>
          <p:cNvPr id="4" name="Graphic 3">
            <a:extLst>
              <a:ext uri="{FF2B5EF4-FFF2-40B4-BE49-F238E27FC236}">
                <a16:creationId xmlns:a16="http://schemas.microsoft.com/office/drawing/2014/main" id="{93C89C70-1B61-8043-8D8D-709860907D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5622402" cy="5883909"/>
          </a:xfrm>
          <a:prstGeom prst="rect">
            <a:avLst/>
          </a:prstGeom>
        </p:spPr>
      </p:pic>
      <p:sp>
        <p:nvSpPr>
          <p:cNvPr id="7" name="TextBox 6">
            <a:extLst>
              <a:ext uri="{FF2B5EF4-FFF2-40B4-BE49-F238E27FC236}">
                <a16:creationId xmlns:a16="http://schemas.microsoft.com/office/drawing/2014/main" id="{1B7B16B7-C850-0F4A-9153-90F21B05678D}"/>
              </a:ext>
            </a:extLst>
          </p:cNvPr>
          <p:cNvSpPr txBox="1"/>
          <p:nvPr userDrawn="1"/>
        </p:nvSpPr>
        <p:spPr>
          <a:xfrm>
            <a:off x="525519" y="6255539"/>
            <a:ext cx="3426372" cy="230832"/>
          </a:xfrm>
          <a:prstGeom prst="rect">
            <a:avLst/>
          </a:prstGeom>
          <a:noFill/>
        </p:spPr>
        <p:txBody>
          <a:bodyPr wrap="square" rtlCol="0">
            <a:spAutoFit/>
          </a:bodyPr>
          <a:lstStyle/>
          <a:p>
            <a:r>
              <a:rPr lang="en-US" sz="900" b="1" i="0" dirty="0">
                <a:solidFill>
                  <a:srgbClr val="4F5257"/>
                </a:solidFill>
                <a:latin typeface="Gotham" panose="02000504050000020004" pitchFamily="2" charset="0"/>
              </a:rPr>
              <a:t>15 – 19 MARCH  </a:t>
            </a:r>
            <a:r>
              <a:rPr lang="en-US" sz="900" b="1" dirty="0">
                <a:solidFill>
                  <a:srgbClr val="4F5257"/>
                </a:solidFill>
                <a:latin typeface="Gotham-BookItalic" panose="02000504050000020004" pitchFamily="2" charset="0"/>
              </a:rPr>
              <a:t>|  </a:t>
            </a:r>
            <a:r>
              <a:rPr lang="en-US" sz="900" dirty="0">
                <a:solidFill>
                  <a:srgbClr val="4F5257"/>
                </a:solidFill>
                <a:latin typeface="Gotham-Book" panose="02000504050000020004" pitchFamily="2" charset="0"/>
              </a:rPr>
              <a:t>VIRTUAL</a:t>
            </a:r>
          </a:p>
        </p:txBody>
      </p:sp>
    </p:spTree>
    <p:extLst>
      <p:ext uri="{BB962C8B-B14F-4D97-AF65-F5344CB8AC3E}">
        <p14:creationId xmlns:p14="http://schemas.microsoft.com/office/powerpoint/2010/main" val="378609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1"/>
            <a:ext cx="12192000" cy="5883909"/>
          </a:xfrm>
          <a:prstGeom prst="rect">
            <a:avLst/>
          </a:prstGeom>
          <a:solidFill>
            <a:srgbClr val="81A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0B94FF-EA55-F24F-807A-F502F132B716}"/>
              </a:ext>
            </a:extLst>
          </p:cNvPr>
          <p:cNvSpPr>
            <a:spLocks noGrp="1"/>
          </p:cNvSpPr>
          <p:nvPr>
            <p:ph type="body" sz="quarter" idx="10" hasCustomPrompt="1"/>
          </p:nvPr>
        </p:nvSpPr>
        <p:spPr>
          <a:xfrm>
            <a:off x="388992" y="4340554"/>
            <a:ext cx="4634954" cy="431143"/>
          </a:xfrm>
          <a:prstGeom prst="rect">
            <a:avLst/>
          </a:prstGeom>
        </p:spPr>
        <p:txBody>
          <a:bodyPr/>
          <a:lstStyle>
            <a:lvl1pPr>
              <a:buNone/>
              <a:defRPr sz="4000" b="1" i="0">
                <a:solidFill>
                  <a:schemeClr val="bg1"/>
                </a:solidFill>
                <a:latin typeface="Gotham" panose="02000504050000020004" pitchFamily="2" charset="0"/>
              </a:defRPr>
            </a:lvl1pPr>
          </a:lstStyle>
          <a:p>
            <a:pPr lvl="0"/>
            <a:r>
              <a:rPr lang="en-GB" dirty="0"/>
              <a:t>SECTION TITLE</a:t>
            </a:r>
            <a:endParaRPr lang="en-US" dirty="0"/>
          </a:p>
        </p:txBody>
      </p:sp>
      <p:pic>
        <p:nvPicPr>
          <p:cNvPr id="11" name="Graphic 10">
            <a:extLst>
              <a:ext uri="{FF2B5EF4-FFF2-40B4-BE49-F238E27FC236}">
                <a16:creationId xmlns:a16="http://schemas.microsoft.com/office/drawing/2014/main" id="{8F554C61-C497-BA44-B0D1-512DED5F40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75530" y="6035639"/>
            <a:ext cx="2671441" cy="754712"/>
          </a:xfrm>
          <a:prstGeom prst="rect">
            <a:avLst/>
          </a:prstGeom>
        </p:spPr>
      </p:pic>
      <p:sp>
        <p:nvSpPr>
          <p:cNvPr id="10" name="TextBox 9">
            <a:extLst>
              <a:ext uri="{FF2B5EF4-FFF2-40B4-BE49-F238E27FC236}">
                <a16:creationId xmlns:a16="http://schemas.microsoft.com/office/drawing/2014/main" id="{585EC90F-0638-F746-A7F6-78E70E5949F1}"/>
              </a:ext>
            </a:extLst>
          </p:cNvPr>
          <p:cNvSpPr txBox="1"/>
          <p:nvPr userDrawn="1"/>
        </p:nvSpPr>
        <p:spPr>
          <a:xfrm>
            <a:off x="525519" y="6255539"/>
            <a:ext cx="3426372" cy="230832"/>
          </a:xfrm>
          <a:prstGeom prst="rect">
            <a:avLst/>
          </a:prstGeom>
          <a:noFill/>
        </p:spPr>
        <p:txBody>
          <a:bodyPr wrap="square" rtlCol="0">
            <a:spAutoFit/>
          </a:bodyPr>
          <a:lstStyle/>
          <a:p>
            <a:r>
              <a:rPr lang="en-US" sz="900" b="1" i="0" dirty="0">
                <a:solidFill>
                  <a:srgbClr val="4F5257"/>
                </a:solidFill>
                <a:latin typeface="Gotham" panose="02000504050000020004" pitchFamily="2" charset="0"/>
              </a:rPr>
              <a:t>15 – 19 MARCH  </a:t>
            </a:r>
            <a:r>
              <a:rPr lang="en-US" sz="900" b="1" dirty="0">
                <a:solidFill>
                  <a:srgbClr val="4F5257"/>
                </a:solidFill>
                <a:latin typeface="Gotham-BookItalic" panose="02000504050000020004" pitchFamily="2" charset="0"/>
              </a:rPr>
              <a:t>|  </a:t>
            </a:r>
            <a:r>
              <a:rPr lang="en-US" sz="900" dirty="0">
                <a:solidFill>
                  <a:srgbClr val="4F5257"/>
                </a:solidFill>
                <a:latin typeface="Gotham-Book" panose="02000504050000020004" pitchFamily="2" charset="0"/>
              </a:rPr>
              <a:t>VIRTUAL</a:t>
            </a:r>
          </a:p>
        </p:txBody>
      </p:sp>
      <p:pic>
        <p:nvPicPr>
          <p:cNvPr id="5" name="Picture 4" descr="A picture containing text, person, indoor, working&#10;&#10;Description automatically generated">
            <a:extLst>
              <a:ext uri="{FF2B5EF4-FFF2-40B4-BE49-F238E27FC236}">
                <a16:creationId xmlns:a16="http://schemas.microsoft.com/office/drawing/2014/main" id="{B02F99FC-DA85-B148-8409-22217F0980BE}"/>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5854261" y="0"/>
            <a:ext cx="6337739" cy="5883910"/>
          </a:xfrm>
          <a:prstGeom prst="rect">
            <a:avLst/>
          </a:prstGeom>
        </p:spPr>
      </p:pic>
    </p:spTree>
    <p:extLst>
      <p:ext uri="{BB962C8B-B14F-4D97-AF65-F5344CB8AC3E}">
        <p14:creationId xmlns:p14="http://schemas.microsoft.com/office/powerpoint/2010/main" val="2185337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1"/>
            <a:ext cx="12192000" cy="5883909"/>
          </a:xfrm>
          <a:prstGeom prst="rect">
            <a:avLst/>
          </a:prstGeom>
          <a:solidFill>
            <a:srgbClr val="018CA3">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0B94FF-EA55-F24F-807A-F502F132B716}"/>
              </a:ext>
            </a:extLst>
          </p:cNvPr>
          <p:cNvSpPr>
            <a:spLocks noGrp="1"/>
          </p:cNvSpPr>
          <p:nvPr>
            <p:ph type="body" sz="quarter" idx="10" hasCustomPrompt="1"/>
          </p:nvPr>
        </p:nvSpPr>
        <p:spPr>
          <a:xfrm>
            <a:off x="339782" y="828674"/>
            <a:ext cx="4634954" cy="1314451"/>
          </a:xfrm>
          <a:prstGeom prst="rect">
            <a:avLst/>
          </a:prstGeom>
        </p:spPr>
        <p:txBody>
          <a:bodyPr/>
          <a:lstStyle>
            <a:lvl1pPr>
              <a:lnSpc>
                <a:spcPts val="4000"/>
              </a:lnSpc>
              <a:buFont typeface="Arial" panose="020B0604020202020204" pitchFamily="34" charset="0"/>
              <a:buNone/>
              <a:defRPr sz="4000" b="1" i="0">
                <a:solidFill>
                  <a:srgbClr val="018CA3"/>
                </a:solidFill>
                <a:latin typeface="Gotham" panose="02000504050000020004" pitchFamily="2" charset="0"/>
              </a:defRPr>
            </a:lvl1pPr>
          </a:lstStyle>
          <a:p>
            <a:pPr lvl="0"/>
            <a:r>
              <a:rPr lang="en-GB" dirty="0"/>
              <a:t>EXAMPLE</a:t>
            </a:r>
            <a:br>
              <a:rPr lang="en-GB" dirty="0"/>
            </a:br>
            <a:r>
              <a:rPr lang="en-GB" dirty="0"/>
              <a:t>TITLE</a:t>
            </a:r>
            <a:endParaRPr lang="en-US" dirty="0"/>
          </a:p>
        </p:txBody>
      </p:sp>
      <p:pic>
        <p:nvPicPr>
          <p:cNvPr id="11" name="Graphic 10">
            <a:extLst>
              <a:ext uri="{FF2B5EF4-FFF2-40B4-BE49-F238E27FC236}">
                <a16:creationId xmlns:a16="http://schemas.microsoft.com/office/drawing/2014/main" id="{8F554C61-C497-BA44-B0D1-512DED5F40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75530" y="6035639"/>
            <a:ext cx="2671441" cy="754712"/>
          </a:xfrm>
          <a:prstGeom prst="rect">
            <a:avLst/>
          </a:prstGeom>
        </p:spPr>
      </p:pic>
      <p:cxnSp>
        <p:nvCxnSpPr>
          <p:cNvPr id="7" name="Straight Connector 6">
            <a:extLst>
              <a:ext uri="{FF2B5EF4-FFF2-40B4-BE49-F238E27FC236}">
                <a16:creationId xmlns:a16="http://schemas.microsoft.com/office/drawing/2014/main" id="{3AC7401F-F8A9-D141-AAF1-F80EF8C27D4B}"/>
              </a:ext>
            </a:extLst>
          </p:cNvPr>
          <p:cNvCxnSpPr/>
          <p:nvPr userDrawn="1"/>
        </p:nvCxnSpPr>
        <p:spPr>
          <a:xfrm>
            <a:off x="339782" y="2343150"/>
            <a:ext cx="500062" cy="0"/>
          </a:xfrm>
          <a:prstGeom prst="line">
            <a:avLst/>
          </a:prstGeom>
          <a:ln w="25400">
            <a:solidFill>
              <a:srgbClr val="018CA3"/>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D32BBBC-A2FC-3A4C-B3C0-EAA626AF5EF0}"/>
              </a:ext>
            </a:extLst>
          </p:cNvPr>
          <p:cNvSpPr>
            <a:spLocks noGrp="1"/>
          </p:cNvSpPr>
          <p:nvPr>
            <p:ph type="body" sz="quarter" idx="11" hasCustomPrompt="1"/>
          </p:nvPr>
        </p:nvSpPr>
        <p:spPr>
          <a:xfrm>
            <a:off x="339782" y="2606200"/>
            <a:ext cx="3817937" cy="1032540"/>
          </a:xfrm>
          <a:prstGeom prst="rect">
            <a:avLst/>
          </a:prstGeom>
        </p:spPr>
        <p:txBody>
          <a:bodyPr/>
          <a:lstStyle>
            <a:lvl1pPr algn="l">
              <a:buFontTx/>
              <a:buNone/>
              <a:defRPr lang="en-GB" sz="1200" b="1" smtClean="0">
                <a:solidFill>
                  <a:srgbClr val="018CA3"/>
                </a:solidFill>
                <a:effectLst/>
              </a:defRPr>
            </a:lvl1pPr>
            <a:lvl2pPr>
              <a:defRPr>
                <a:latin typeface="Gotham-Book" panose="02000504050000020004" pitchFamily="2" charset="0"/>
              </a:defRPr>
            </a:lvl2pPr>
            <a:lvl3pPr>
              <a:buNone/>
              <a:defRPr>
                <a:latin typeface="Gotham-Book" panose="02000504050000020004" pitchFamily="2" charset="0"/>
              </a:defRPr>
            </a:lvl3pPr>
            <a:lvl4pPr>
              <a:defRPr>
                <a:latin typeface="Gotham-Book" panose="02000504050000020004" pitchFamily="2" charset="0"/>
              </a:defRPr>
            </a:lvl4pPr>
            <a:lvl5pPr>
              <a:defRPr>
                <a:latin typeface="Gotham-Book" panose="02000504050000020004" pitchFamily="2" charset="0"/>
              </a:defRPr>
            </a:lvl5pPr>
          </a:lstStyle>
          <a:p>
            <a:pPr lvl="0"/>
            <a:r>
              <a:rPr lang="en-GB" b="1" dirty="0">
                <a:solidFill>
                  <a:srgbClr val="008CA1"/>
                </a:solidFill>
                <a:effectLst/>
                <a:latin typeface="Gotham" panose="02000504050000020004" pitchFamily="2" charset="0"/>
              </a:rPr>
              <a:t>Intro text</a:t>
            </a:r>
            <a:endParaRPr lang="en-GB" dirty="0">
              <a:solidFill>
                <a:srgbClr val="008CA1"/>
              </a:solidFill>
              <a:effectLst/>
              <a:latin typeface="Gotham" panose="02000504050000020004" pitchFamily="2" charset="0"/>
            </a:endParaRPr>
          </a:p>
        </p:txBody>
      </p:sp>
      <p:sp>
        <p:nvSpPr>
          <p:cNvPr id="14" name="Text Placeholder 13">
            <a:extLst>
              <a:ext uri="{FF2B5EF4-FFF2-40B4-BE49-F238E27FC236}">
                <a16:creationId xmlns:a16="http://schemas.microsoft.com/office/drawing/2014/main" id="{F151D7FB-4BE4-F74C-9AA3-B3C01A15B779}"/>
              </a:ext>
            </a:extLst>
          </p:cNvPr>
          <p:cNvSpPr>
            <a:spLocks noGrp="1"/>
          </p:cNvSpPr>
          <p:nvPr>
            <p:ph type="body" sz="quarter" idx="12" hasCustomPrompt="1"/>
          </p:nvPr>
        </p:nvSpPr>
        <p:spPr>
          <a:xfrm>
            <a:off x="339782" y="3641330"/>
            <a:ext cx="3817937" cy="1797936"/>
          </a:xfrm>
          <a:prstGeom prst="rect">
            <a:avLst/>
          </a:prstGeom>
        </p:spPr>
        <p:txBody>
          <a:bodyPr/>
          <a:lstStyle>
            <a:lvl1pPr>
              <a:buFont typeface="Arial" panose="020B0604020202020204" pitchFamily="34" charset="0"/>
              <a:buNone/>
              <a:defRPr lang="en-GB" sz="1050" smtClean="0">
                <a:solidFill>
                  <a:srgbClr val="4F5257"/>
                </a:solidFill>
                <a:effectLst/>
              </a:defRPr>
            </a:lvl1pPr>
          </a:lstStyle>
          <a:p>
            <a:r>
              <a:rPr lang="en-GB" dirty="0">
                <a:effectLst/>
                <a:latin typeface="Gotham" panose="02000504050000020004" pitchFamily="2" charset="0"/>
              </a:rPr>
              <a:t>Body text</a:t>
            </a:r>
          </a:p>
        </p:txBody>
      </p:sp>
      <p:sp>
        <p:nvSpPr>
          <p:cNvPr id="10" name="TextBox 9">
            <a:extLst>
              <a:ext uri="{FF2B5EF4-FFF2-40B4-BE49-F238E27FC236}">
                <a16:creationId xmlns:a16="http://schemas.microsoft.com/office/drawing/2014/main" id="{6F5EB3B9-5EBF-9A45-9B3A-2F3BF7E33110}"/>
              </a:ext>
            </a:extLst>
          </p:cNvPr>
          <p:cNvSpPr txBox="1"/>
          <p:nvPr userDrawn="1"/>
        </p:nvSpPr>
        <p:spPr>
          <a:xfrm>
            <a:off x="525519" y="6255539"/>
            <a:ext cx="3426372" cy="230832"/>
          </a:xfrm>
          <a:prstGeom prst="rect">
            <a:avLst/>
          </a:prstGeom>
          <a:noFill/>
        </p:spPr>
        <p:txBody>
          <a:bodyPr wrap="square" rtlCol="0">
            <a:spAutoFit/>
          </a:bodyPr>
          <a:lstStyle/>
          <a:p>
            <a:r>
              <a:rPr lang="en-US" sz="900" b="1" i="0" dirty="0">
                <a:solidFill>
                  <a:srgbClr val="4F5257"/>
                </a:solidFill>
                <a:latin typeface="Gotham" panose="02000504050000020004" pitchFamily="2" charset="0"/>
              </a:rPr>
              <a:t>15 – 19 MARCH  </a:t>
            </a:r>
            <a:r>
              <a:rPr lang="en-US" sz="900" b="1" dirty="0">
                <a:solidFill>
                  <a:srgbClr val="4F5257"/>
                </a:solidFill>
                <a:latin typeface="Gotham-BookItalic" panose="02000504050000020004" pitchFamily="2" charset="0"/>
              </a:rPr>
              <a:t>|  </a:t>
            </a:r>
            <a:r>
              <a:rPr lang="en-US" sz="900" dirty="0">
                <a:solidFill>
                  <a:srgbClr val="4F5257"/>
                </a:solidFill>
                <a:latin typeface="Gotham-Book" panose="02000504050000020004" pitchFamily="2" charset="0"/>
              </a:rPr>
              <a:t>VIRTUAL</a:t>
            </a:r>
          </a:p>
        </p:txBody>
      </p:sp>
      <p:pic>
        <p:nvPicPr>
          <p:cNvPr id="4" name="Picture 3">
            <a:extLst>
              <a:ext uri="{FF2B5EF4-FFF2-40B4-BE49-F238E27FC236}">
                <a16:creationId xmlns:a16="http://schemas.microsoft.com/office/drawing/2014/main" id="{DE3D37B6-D457-AA45-AF26-B876FC6B98CD}"/>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6096000" y="7"/>
            <a:ext cx="6096000" cy="5883903"/>
          </a:xfrm>
          <a:prstGeom prst="rect">
            <a:avLst/>
          </a:prstGeom>
        </p:spPr>
      </p:pic>
    </p:spTree>
    <p:extLst>
      <p:ext uri="{BB962C8B-B14F-4D97-AF65-F5344CB8AC3E}">
        <p14:creationId xmlns:p14="http://schemas.microsoft.com/office/powerpoint/2010/main" val="240007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1"/>
            <a:ext cx="12192000" cy="5883909"/>
          </a:xfrm>
          <a:prstGeom prst="rect">
            <a:avLst/>
          </a:prstGeom>
          <a:solidFill>
            <a:srgbClr val="4F5257">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0B94FF-EA55-F24F-807A-F502F132B716}"/>
              </a:ext>
            </a:extLst>
          </p:cNvPr>
          <p:cNvSpPr>
            <a:spLocks noGrp="1"/>
          </p:cNvSpPr>
          <p:nvPr>
            <p:ph type="body" sz="quarter" idx="10" hasCustomPrompt="1"/>
          </p:nvPr>
        </p:nvSpPr>
        <p:spPr>
          <a:xfrm>
            <a:off x="339782" y="828674"/>
            <a:ext cx="4634954" cy="1314451"/>
          </a:xfrm>
          <a:prstGeom prst="rect">
            <a:avLst/>
          </a:prstGeom>
        </p:spPr>
        <p:txBody>
          <a:bodyPr/>
          <a:lstStyle>
            <a:lvl1pPr>
              <a:lnSpc>
                <a:spcPts val="4000"/>
              </a:lnSpc>
              <a:buFont typeface="Arial" panose="020B0604020202020204" pitchFamily="34" charset="0"/>
              <a:buNone/>
              <a:defRPr sz="4000" b="1" i="0">
                <a:solidFill>
                  <a:srgbClr val="701637"/>
                </a:solidFill>
                <a:latin typeface="Gotham" panose="02000504050000020004" pitchFamily="2" charset="0"/>
              </a:defRPr>
            </a:lvl1pPr>
          </a:lstStyle>
          <a:p>
            <a:pPr lvl="0"/>
            <a:r>
              <a:rPr lang="en-GB" dirty="0"/>
              <a:t>EXAMPLE</a:t>
            </a:r>
            <a:br>
              <a:rPr lang="en-GB" dirty="0"/>
            </a:br>
            <a:r>
              <a:rPr lang="en-GB" dirty="0"/>
              <a:t>TITLE</a:t>
            </a:r>
            <a:endParaRPr lang="en-US" dirty="0"/>
          </a:p>
        </p:txBody>
      </p:sp>
      <p:pic>
        <p:nvPicPr>
          <p:cNvPr id="11" name="Graphic 10">
            <a:extLst>
              <a:ext uri="{FF2B5EF4-FFF2-40B4-BE49-F238E27FC236}">
                <a16:creationId xmlns:a16="http://schemas.microsoft.com/office/drawing/2014/main" id="{8F554C61-C497-BA44-B0D1-512DED5F40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75530" y="6035639"/>
            <a:ext cx="2671441" cy="754712"/>
          </a:xfrm>
          <a:prstGeom prst="rect">
            <a:avLst/>
          </a:prstGeom>
        </p:spPr>
      </p:pic>
      <p:cxnSp>
        <p:nvCxnSpPr>
          <p:cNvPr id="7" name="Straight Connector 6">
            <a:extLst>
              <a:ext uri="{FF2B5EF4-FFF2-40B4-BE49-F238E27FC236}">
                <a16:creationId xmlns:a16="http://schemas.microsoft.com/office/drawing/2014/main" id="{3AC7401F-F8A9-D141-AAF1-F80EF8C27D4B}"/>
              </a:ext>
            </a:extLst>
          </p:cNvPr>
          <p:cNvCxnSpPr/>
          <p:nvPr userDrawn="1"/>
        </p:nvCxnSpPr>
        <p:spPr>
          <a:xfrm>
            <a:off x="339782" y="2343150"/>
            <a:ext cx="500062" cy="0"/>
          </a:xfrm>
          <a:prstGeom prst="line">
            <a:avLst/>
          </a:prstGeom>
          <a:ln w="25400">
            <a:solidFill>
              <a:srgbClr val="701637"/>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D32BBBC-A2FC-3A4C-B3C0-EAA626AF5EF0}"/>
              </a:ext>
            </a:extLst>
          </p:cNvPr>
          <p:cNvSpPr>
            <a:spLocks noGrp="1"/>
          </p:cNvSpPr>
          <p:nvPr>
            <p:ph type="body" sz="quarter" idx="11" hasCustomPrompt="1"/>
          </p:nvPr>
        </p:nvSpPr>
        <p:spPr>
          <a:xfrm>
            <a:off x="339782" y="2606200"/>
            <a:ext cx="3817937" cy="103254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Tx/>
              <a:buNone/>
              <a:tabLst/>
              <a:defRPr lang="en-GB" sz="1200" b="1" smtClean="0">
                <a:solidFill>
                  <a:srgbClr val="701637"/>
                </a:solidFill>
                <a:effectLst/>
              </a:defRPr>
            </a:lvl1pPr>
            <a:lvl2pPr>
              <a:defRPr>
                <a:latin typeface="Gotham-Book" panose="02000504050000020004" pitchFamily="2" charset="0"/>
              </a:defRPr>
            </a:lvl2pPr>
            <a:lvl3pPr>
              <a:buNone/>
              <a:defRPr>
                <a:latin typeface="Gotham-Book" panose="02000504050000020004" pitchFamily="2" charset="0"/>
              </a:defRPr>
            </a:lvl3pPr>
            <a:lvl4pPr>
              <a:defRPr>
                <a:latin typeface="Gotham-Book" panose="02000504050000020004" pitchFamily="2" charset="0"/>
              </a:defRPr>
            </a:lvl4pPr>
            <a:lvl5pPr>
              <a:defRPr>
                <a:latin typeface="Gotham-Book" panose="02000504050000020004" pitchFamily="2" charset="0"/>
              </a:defRPr>
            </a:lvl5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lang="en-GB" b="1" dirty="0">
                <a:solidFill>
                  <a:srgbClr val="4A4F55"/>
                </a:solidFill>
                <a:effectLst/>
                <a:latin typeface="Gotham" panose="02000504050000020004" pitchFamily="2" charset="0"/>
              </a:rPr>
              <a:t>Intro text</a:t>
            </a:r>
            <a:endParaRPr lang="en-GB" dirty="0">
              <a:solidFill>
                <a:srgbClr val="008CA1"/>
              </a:solidFill>
              <a:effectLst/>
              <a:latin typeface="Gotham" panose="02000504050000020004" pitchFamily="2" charset="0"/>
            </a:endParaRPr>
          </a:p>
        </p:txBody>
      </p:sp>
      <p:sp>
        <p:nvSpPr>
          <p:cNvPr id="14" name="Text Placeholder 13">
            <a:extLst>
              <a:ext uri="{FF2B5EF4-FFF2-40B4-BE49-F238E27FC236}">
                <a16:creationId xmlns:a16="http://schemas.microsoft.com/office/drawing/2014/main" id="{F151D7FB-4BE4-F74C-9AA3-B3C01A15B779}"/>
              </a:ext>
            </a:extLst>
          </p:cNvPr>
          <p:cNvSpPr>
            <a:spLocks noGrp="1"/>
          </p:cNvSpPr>
          <p:nvPr>
            <p:ph type="body" sz="quarter" idx="12" hasCustomPrompt="1"/>
          </p:nvPr>
        </p:nvSpPr>
        <p:spPr>
          <a:xfrm>
            <a:off x="339782" y="3641330"/>
            <a:ext cx="3817937" cy="1797936"/>
          </a:xfrm>
          <a:prstGeom prst="rect">
            <a:avLst/>
          </a:prstGeom>
        </p:spPr>
        <p:txBody>
          <a:bodyPr/>
          <a:lstStyle>
            <a:lvl1pPr>
              <a:buFont typeface="Arial" panose="020B0604020202020204" pitchFamily="34" charset="0"/>
              <a:buNone/>
              <a:defRPr lang="en-GB" sz="1050" smtClean="0">
                <a:solidFill>
                  <a:srgbClr val="4F5257"/>
                </a:solidFill>
                <a:effectLst/>
              </a:defRPr>
            </a:lvl1pPr>
          </a:lstStyle>
          <a:p>
            <a:r>
              <a:rPr lang="en-GB" dirty="0">
                <a:effectLst/>
                <a:latin typeface="Gotham" panose="02000504050000020004" pitchFamily="2" charset="0"/>
              </a:rPr>
              <a:t>Body text</a:t>
            </a:r>
          </a:p>
        </p:txBody>
      </p:sp>
      <p:sp>
        <p:nvSpPr>
          <p:cNvPr id="10" name="TextBox 9">
            <a:extLst>
              <a:ext uri="{FF2B5EF4-FFF2-40B4-BE49-F238E27FC236}">
                <a16:creationId xmlns:a16="http://schemas.microsoft.com/office/drawing/2014/main" id="{C92D91DC-9842-6C44-B2E2-5C1A7BDDE162}"/>
              </a:ext>
            </a:extLst>
          </p:cNvPr>
          <p:cNvSpPr txBox="1"/>
          <p:nvPr userDrawn="1"/>
        </p:nvSpPr>
        <p:spPr>
          <a:xfrm>
            <a:off x="525519" y="6255539"/>
            <a:ext cx="3426372" cy="230832"/>
          </a:xfrm>
          <a:prstGeom prst="rect">
            <a:avLst/>
          </a:prstGeom>
          <a:noFill/>
        </p:spPr>
        <p:txBody>
          <a:bodyPr wrap="square" rtlCol="0">
            <a:spAutoFit/>
          </a:bodyPr>
          <a:lstStyle/>
          <a:p>
            <a:r>
              <a:rPr lang="en-US" sz="900" b="1" i="0" dirty="0">
                <a:solidFill>
                  <a:srgbClr val="4F5257"/>
                </a:solidFill>
                <a:latin typeface="Gotham" panose="02000504050000020004" pitchFamily="2" charset="0"/>
              </a:rPr>
              <a:t>15 – 19 MARCH  </a:t>
            </a:r>
            <a:r>
              <a:rPr lang="en-US" sz="900" b="1" dirty="0">
                <a:solidFill>
                  <a:srgbClr val="4F5257"/>
                </a:solidFill>
                <a:latin typeface="Gotham-BookItalic" panose="02000504050000020004" pitchFamily="2" charset="0"/>
              </a:rPr>
              <a:t>|  </a:t>
            </a:r>
            <a:r>
              <a:rPr lang="en-US" sz="900" dirty="0">
                <a:solidFill>
                  <a:srgbClr val="4F5257"/>
                </a:solidFill>
                <a:latin typeface="Gotham-Book" panose="02000504050000020004" pitchFamily="2" charset="0"/>
              </a:rPr>
              <a:t>VIRTUAL</a:t>
            </a:r>
          </a:p>
        </p:txBody>
      </p:sp>
      <p:pic>
        <p:nvPicPr>
          <p:cNvPr id="4" name="Picture 3">
            <a:extLst>
              <a:ext uri="{FF2B5EF4-FFF2-40B4-BE49-F238E27FC236}">
                <a16:creationId xmlns:a16="http://schemas.microsoft.com/office/drawing/2014/main" id="{10CB6727-219F-4C47-884C-F3FF2C9DF146}"/>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6096001" y="2"/>
            <a:ext cx="6096000" cy="5883908"/>
          </a:xfrm>
          <a:prstGeom prst="rect">
            <a:avLst/>
          </a:prstGeom>
        </p:spPr>
      </p:pic>
    </p:spTree>
    <p:extLst>
      <p:ext uri="{BB962C8B-B14F-4D97-AF65-F5344CB8AC3E}">
        <p14:creationId xmlns:p14="http://schemas.microsoft.com/office/powerpoint/2010/main" val="429822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BE151-9D9F-B740-9035-2C0B2036D6F7}"/>
              </a:ext>
            </a:extLst>
          </p:cNvPr>
          <p:cNvSpPr/>
          <p:nvPr userDrawn="1"/>
        </p:nvSpPr>
        <p:spPr>
          <a:xfrm>
            <a:off x="0" y="1"/>
            <a:ext cx="12192000" cy="5883909"/>
          </a:xfrm>
          <a:prstGeom prst="rect">
            <a:avLst/>
          </a:prstGeom>
          <a:solidFill>
            <a:srgbClr val="4F5257">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00B94FF-EA55-F24F-807A-F502F132B716}"/>
              </a:ext>
            </a:extLst>
          </p:cNvPr>
          <p:cNvSpPr>
            <a:spLocks noGrp="1"/>
          </p:cNvSpPr>
          <p:nvPr>
            <p:ph type="body" sz="quarter" idx="10" hasCustomPrompt="1"/>
          </p:nvPr>
        </p:nvSpPr>
        <p:spPr>
          <a:xfrm>
            <a:off x="7212017" y="828674"/>
            <a:ext cx="4634954" cy="1314451"/>
          </a:xfrm>
          <a:prstGeom prst="rect">
            <a:avLst/>
          </a:prstGeom>
        </p:spPr>
        <p:txBody>
          <a:bodyPr/>
          <a:lstStyle>
            <a:lvl1pPr>
              <a:lnSpc>
                <a:spcPts val="4000"/>
              </a:lnSpc>
              <a:buFont typeface="Arial" panose="020B0604020202020204" pitchFamily="34" charset="0"/>
              <a:buNone/>
              <a:defRPr sz="4000" b="1" i="0">
                <a:solidFill>
                  <a:srgbClr val="81A341"/>
                </a:solidFill>
                <a:latin typeface="Gotham" panose="02000504050000020004" pitchFamily="2" charset="0"/>
              </a:defRPr>
            </a:lvl1pPr>
          </a:lstStyle>
          <a:p>
            <a:pPr lvl="0"/>
            <a:r>
              <a:rPr lang="en-GB" dirty="0"/>
              <a:t>EXAMPLE</a:t>
            </a:r>
            <a:br>
              <a:rPr lang="en-GB" dirty="0"/>
            </a:br>
            <a:r>
              <a:rPr lang="en-GB" dirty="0"/>
              <a:t>TITLE</a:t>
            </a:r>
            <a:endParaRPr lang="en-US" dirty="0"/>
          </a:p>
        </p:txBody>
      </p:sp>
      <p:pic>
        <p:nvPicPr>
          <p:cNvPr id="11" name="Graphic 10">
            <a:extLst>
              <a:ext uri="{FF2B5EF4-FFF2-40B4-BE49-F238E27FC236}">
                <a16:creationId xmlns:a16="http://schemas.microsoft.com/office/drawing/2014/main" id="{8F554C61-C497-BA44-B0D1-512DED5F40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75530" y="6035639"/>
            <a:ext cx="2671441" cy="754712"/>
          </a:xfrm>
          <a:prstGeom prst="rect">
            <a:avLst/>
          </a:prstGeom>
        </p:spPr>
      </p:pic>
      <p:cxnSp>
        <p:nvCxnSpPr>
          <p:cNvPr id="7" name="Straight Connector 6">
            <a:extLst>
              <a:ext uri="{FF2B5EF4-FFF2-40B4-BE49-F238E27FC236}">
                <a16:creationId xmlns:a16="http://schemas.microsoft.com/office/drawing/2014/main" id="{3AC7401F-F8A9-D141-AAF1-F80EF8C27D4B}"/>
              </a:ext>
            </a:extLst>
          </p:cNvPr>
          <p:cNvCxnSpPr/>
          <p:nvPr userDrawn="1"/>
        </p:nvCxnSpPr>
        <p:spPr>
          <a:xfrm>
            <a:off x="7212017" y="2343150"/>
            <a:ext cx="500062" cy="0"/>
          </a:xfrm>
          <a:prstGeom prst="line">
            <a:avLst/>
          </a:prstGeom>
          <a:ln w="25400">
            <a:solidFill>
              <a:srgbClr val="81A34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D32BBBC-A2FC-3A4C-B3C0-EAA626AF5EF0}"/>
              </a:ext>
            </a:extLst>
          </p:cNvPr>
          <p:cNvSpPr>
            <a:spLocks noGrp="1"/>
          </p:cNvSpPr>
          <p:nvPr>
            <p:ph type="body" sz="quarter" idx="11" hasCustomPrompt="1"/>
          </p:nvPr>
        </p:nvSpPr>
        <p:spPr>
          <a:xfrm>
            <a:off x="7212017" y="2606200"/>
            <a:ext cx="3817937" cy="103254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Tx/>
              <a:buNone/>
              <a:tabLst/>
              <a:defRPr lang="en-GB" sz="1200" b="1" smtClean="0">
                <a:solidFill>
                  <a:srgbClr val="81A341"/>
                </a:solidFill>
                <a:effectLst/>
              </a:defRPr>
            </a:lvl1pPr>
            <a:lvl2pPr>
              <a:defRPr>
                <a:latin typeface="Gotham-Book" panose="02000504050000020004" pitchFamily="2" charset="0"/>
              </a:defRPr>
            </a:lvl2pPr>
            <a:lvl3pPr>
              <a:buNone/>
              <a:defRPr>
                <a:latin typeface="Gotham-Book" panose="02000504050000020004" pitchFamily="2" charset="0"/>
              </a:defRPr>
            </a:lvl3pPr>
            <a:lvl4pPr>
              <a:defRPr>
                <a:latin typeface="Gotham-Book" panose="02000504050000020004" pitchFamily="2" charset="0"/>
              </a:defRPr>
            </a:lvl4pPr>
            <a:lvl5pPr>
              <a:defRPr>
                <a:latin typeface="Gotham-Book" panose="02000504050000020004" pitchFamily="2" charset="0"/>
              </a:defRPr>
            </a:lvl5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lang="en-GB" b="1" dirty="0">
                <a:solidFill>
                  <a:srgbClr val="4A4F55"/>
                </a:solidFill>
                <a:effectLst/>
                <a:latin typeface="Gotham" panose="02000504050000020004" pitchFamily="2" charset="0"/>
              </a:rPr>
              <a:t>Intro text</a:t>
            </a:r>
            <a:endParaRPr lang="en-GB" dirty="0">
              <a:solidFill>
                <a:srgbClr val="008CA1"/>
              </a:solidFill>
              <a:effectLst/>
              <a:latin typeface="Gotham" panose="02000504050000020004" pitchFamily="2" charset="0"/>
            </a:endParaRPr>
          </a:p>
        </p:txBody>
      </p:sp>
      <p:sp>
        <p:nvSpPr>
          <p:cNvPr id="14" name="Text Placeholder 13">
            <a:extLst>
              <a:ext uri="{FF2B5EF4-FFF2-40B4-BE49-F238E27FC236}">
                <a16:creationId xmlns:a16="http://schemas.microsoft.com/office/drawing/2014/main" id="{F151D7FB-4BE4-F74C-9AA3-B3C01A15B779}"/>
              </a:ext>
            </a:extLst>
          </p:cNvPr>
          <p:cNvSpPr>
            <a:spLocks noGrp="1"/>
          </p:cNvSpPr>
          <p:nvPr>
            <p:ph type="body" sz="quarter" idx="12" hasCustomPrompt="1"/>
          </p:nvPr>
        </p:nvSpPr>
        <p:spPr>
          <a:xfrm>
            <a:off x="7212017" y="3641330"/>
            <a:ext cx="3817937" cy="1797936"/>
          </a:xfrm>
          <a:prstGeom prst="rect">
            <a:avLst/>
          </a:prstGeom>
        </p:spPr>
        <p:txBody>
          <a:bodyPr/>
          <a:lstStyle>
            <a:lvl1pPr>
              <a:buFont typeface="Arial" panose="020B0604020202020204" pitchFamily="34" charset="0"/>
              <a:buNone/>
              <a:defRPr lang="en-GB" sz="1050" smtClean="0">
                <a:solidFill>
                  <a:srgbClr val="4F5257"/>
                </a:solidFill>
                <a:effectLst/>
              </a:defRPr>
            </a:lvl1pPr>
          </a:lstStyle>
          <a:p>
            <a:r>
              <a:rPr lang="en-GB" dirty="0">
                <a:effectLst/>
                <a:latin typeface="Gotham" panose="02000504050000020004" pitchFamily="2" charset="0"/>
              </a:rPr>
              <a:t>Body text</a:t>
            </a:r>
          </a:p>
        </p:txBody>
      </p:sp>
      <p:sp>
        <p:nvSpPr>
          <p:cNvPr id="10" name="TextBox 9">
            <a:extLst>
              <a:ext uri="{FF2B5EF4-FFF2-40B4-BE49-F238E27FC236}">
                <a16:creationId xmlns:a16="http://schemas.microsoft.com/office/drawing/2014/main" id="{6329DBCF-65C0-5E49-8448-3F6EAED5D1BE}"/>
              </a:ext>
            </a:extLst>
          </p:cNvPr>
          <p:cNvSpPr txBox="1"/>
          <p:nvPr userDrawn="1"/>
        </p:nvSpPr>
        <p:spPr>
          <a:xfrm>
            <a:off x="525519" y="6255539"/>
            <a:ext cx="3426372" cy="230832"/>
          </a:xfrm>
          <a:prstGeom prst="rect">
            <a:avLst/>
          </a:prstGeom>
          <a:noFill/>
        </p:spPr>
        <p:txBody>
          <a:bodyPr wrap="square" rtlCol="0">
            <a:spAutoFit/>
          </a:bodyPr>
          <a:lstStyle/>
          <a:p>
            <a:r>
              <a:rPr lang="en-US" sz="900" b="1" i="0" dirty="0">
                <a:solidFill>
                  <a:srgbClr val="4F5257"/>
                </a:solidFill>
                <a:latin typeface="Gotham" panose="02000504050000020004" pitchFamily="2" charset="0"/>
              </a:rPr>
              <a:t>15 – 19 MARCH  </a:t>
            </a:r>
            <a:r>
              <a:rPr lang="en-US" sz="900" b="1" dirty="0">
                <a:solidFill>
                  <a:srgbClr val="4F5257"/>
                </a:solidFill>
                <a:latin typeface="Gotham-BookItalic" panose="02000504050000020004" pitchFamily="2" charset="0"/>
              </a:rPr>
              <a:t>|  </a:t>
            </a:r>
            <a:r>
              <a:rPr lang="en-US" sz="900" dirty="0">
                <a:solidFill>
                  <a:srgbClr val="4F5257"/>
                </a:solidFill>
                <a:latin typeface="Gotham-Book" panose="02000504050000020004" pitchFamily="2" charset="0"/>
              </a:rPr>
              <a:t>VIRTUAL</a:t>
            </a:r>
          </a:p>
        </p:txBody>
      </p:sp>
      <p:pic>
        <p:nvPicPr>
          <p:cNvPr id="5" name="Picture 4" descr="A picture containing person, table&#10;&#10;Description automatically generated">
            <a:extLst>
              <a:ext uri="{FF2B5EF4-FFF2-40B4-BE49-F238E27FC236}">
                <a16:creationId xmlns:a16="http://schemas.microsoft.com/office/drawing/2014/main" id="{90622671-3427-2145-A695-B01217CD9EF2}"/>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flipH="1">
            <a:off x="-1" y="0"/>
            <a:ext cx="6096000" cy="5883909"/>
          </a:xfrm>
          <a:prstGeom prst="rect">
            <a:avLst/>
          </a:prstGeom>
        </p:spPr>
      </p:pic>
    </p:spTree>
    <p:extLst>
      <p:ext uri="{BB962C8B-B14F-4D97-AF65-F5344CB8AC3E}">
        <p14:creationId xmlns:p14="http://schemas.microsoft.com/office/powerpoint/2010/main" val="10218472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369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068630"/>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708593"/>
      </p:ext>
    </p:extLst>
  </p:cSld>
  <p:clrMap bg1="lt1" tx1="dk1" bg2="lt2" tx2="dk2" accent1="accent1" accent2="accent2" accent3="accent3" accent4="accent4" accent5="accent5" accent6="accent6" hlink="hlink" folHlink="folHlink"/>
  <p:sldLayoutIdLst>
    <p:sldLayoutId id="2147483657" r:id="rId1"/>
    <p:sldLayoutId id="2147483659" r:id="rId2"/>
    <p:sldLayoutId id="2147483658" r:id="rId3"/>
    <p:sldLayoutId id="2147483665" r:id="rId4"/>
    <p:sldLayoutId id="2147483666" r:id="rId5"/>
    <p:sldLayoutId id="2147483667"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6650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mailto:DIAEuropeProgram@diaglobal.org?subject=21101%20Sli.do%20Question/Poll%20Submission" TargetMode="External"/><Relationship Id="rId2" Type="http://schemas.openxmlformats.org/officeDocument/2006/relationships/hyperlink" Target="https://help.sli.do/457258-Using-Slido" TargetMode="Externa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09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705BDE-D926-E54D-AE7E-0FC900B81842}"/>
              </a:ext>
            </a:extLst>
          </p:cNvPr>
          <p:cNvSpPr>
            <a:spLocks noGrp="1"/>
          </p:cNvSpPr>
          <p:nvPr>
            <p:ph type="body" sz="quarter" idx="10"/>
          </p:nvPr>
        </p:nvSpPr>
        <p:spPr/>
        <p:txBody>
          <a:bodyPr/>
          <a:lstStyle/>
          <a:p>
            <a:endParaRPr lang="en-US"/>
          </a:p>
        </p:txBody>
      </p:sp>
      <p:sp>
        <p:nvSpPr>
          <p:cNvPr id="3" name="Content Placeholder 2">
            <a:extLst>
              <a:ext uri="{FF2B5EF4-FFF2-40B4-BE49-F238E27FC236}">
                <a16:creationId xmlns:a16="http://schemas.microsoft.com/office/drawing/2014/main" id="{443138B0-521F-AB4A-A5F6-72CF78E7F09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201662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FD8DFE-D811-E14F-A974-F0227E9AD616}"/>
              </a:ext>
            </a:extLst>
          </p:cNvPr>
          <p:cNvSpPr>
            <a:spLocks noGrp="1"/>
          </p:cNvSpPr>
          <p:nvPr>
            <p:ph type="body" sz="quarter" idx="10"/>
          </p:nvPr>
        </p:nvSpPr>
        <p:spPr/>
        <p:txBody>
          <a:bodyPr/>
          <a:lstStyle/>
          <a:p>
            <a:endParaRPr lang="en-US"/>
          </a:p>
        </p:txBody>
      </p:sp>
      <p:sp>
        <p:nvSpPr>
          <p:cNvPr id="3" name="Content Placeholder 2">
            <a:extLst>
              <a:ext uri="{FF2B5EF4-FFF2-40B4-BE49-F238E27FC236}">
                <a16:creationId xmlns:a16="http://schemas.microsoft.com/office/drawing/2014/main" id="{DB449F5B-4A24-494E-8223-58C84FD12753}"/>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12042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486262-AA97-9345-ADBD-DF5153426375}"/>
              </a:ext>
            </a:extLst>
          </p:cNvPr>
          <p:cNvSpPr>
            <a:spLocks noGrp="1"/>
          </p:cNvSpPr>
          <p:nvPr>
            <p:ph type="body" sz="quarter" idx="10"/>
          </p:nvPr>
        </p:nvSpPr>
        <p:spPr/>
        <p:txBody>
          <a:bodyPr/>
          <a:lstStyle/>
          <a:p>
            <a:endParaRPr lang="en-US"/>
          </a:p>
        </p:txBody>
      </p:sp>
      <p:sp>
        <p:nvSpPr>
          <p:cNvPr id="3" name="Content Placeholder 2">
            <a:extLst>
              <a:ext uri="{FF2B5EF4-FFF2-40B4-BE49-F238E27FC236}">
                <a16:creationId xmlns:a16="http://schemas.microsoft.com/office/drawing/2014/main" id="{ED5A7E6C-2A92-774A-818A-836ADB6424AC}"/>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57276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8307B1-BDF1-448A-A3F1-71FD9E4359C1}"/>
              </a:ext>
            </a:extLst>
          </p:cNvPr>
          <p:cNvSpPr>
            <a:spLocks noGrp="1"/>
          </p:cNvSpPr>
          <p:nvPr>
            <p:ph type="body" sz="quarter" idx="10"/>
          </p:nvPr>
        </p:nvSpPr>
        <p:spPr>
          <a:xfrm>
            <a:off x="525463" y="304893"/>
            <a:ext cx="7012705" cy="609832"/>
          </a:xfrm>
        </p:spPr>
        <p:txBody>
          <a:bodyPr/>
          <a:lstStyle/>
          <a:p>
            <a:r>
              <a:rPr lang="en-US" dirty="0"/>
              <a:t>Sli.do! </a:t>
            </a:r>
          </a:p>
        </p:txBody>
      </p:sp>
      <p:sp>
        <p:nvSpPr>
          <p:cNvPr id="4" name="Content Placeholder 1">
            <a:extLst>
              <a:ext uri="{FF2B5EF4-FFF2-40B4-BE49-F238E27FC236}">
                <a16:creationId xmlns:a16="http://schemas.microsoft.com/office/drawing/2014/main" id="{3C3DCBEF-C4D7-46DE-BE08-CFE755866EAA}"/>
              </a:ext>
            </a:extLst>
          </p:cNvPr>
          <p:cNvSpPr>
            <a:spLocks noGrp="1"/>
          </p:cNvSpPr>
          <p:nvPr>
            <p:ph sz="quarter" idx="11"/>
          </p:nvPr>
        </p:nvSpPr>
        <p:spPr>
          <a:xfrm>
            <a:off x="430813" y="1225334"/>
            <a:ext cx="11150600" cy="4227513"/>
          </a:xfrm>
        </p:spPr>
        <p:txBody>
          <a:bodyPr>
            <a:normAutofit fontScale="92500" lnSpcReduction="20000"/>
          </a:bodyPr>
          <a:lstStyle/>
          <a:p>
            <a:pPr marL="0" indent="0" algn="ctr">
              <a:buNone/>
            </a:pPr>
            <a:r>
              <a:rPr lang="en-US" sz="2200" dirty="0"/>
              <a:t>During your </a:t>
            </a:r>
            <a:r>
              <a:rPr lang="en-US" sz="2600" dirty="0"/>
              <a:t>sessions</a:t>
            </a:r>
            <a:r>
              <a:rPr lang="en-US" sz="2200" dirty="0"/>
              <a:t> DIA will use </a:t>
            </a:r>
            <a:r>
              <a:rPr lang="en-US" sz="2200" dirty="0">
                <a:hlinkClick r:id="rId2"/>
              </a:rPr>
              <a:t>Sli.do </a:t>
            </a:r>
            <a:r>
              <a:rPr lang="en-US" sz="2200" dirty="0"/>
              <a:t>as the main interactive tool, which will further engage the audience during presentation discussions with polls, Q&amp;A and transitions between speakers/sessions. We will provide an in-depth look at how we will incorporate it during the Technical Rehearsal &amp; Orientation. See screenshot below of how it looks during the Live virtual conference.</a:t>
            </a:r>
          </a:p>
          <a:p>
            <a:pPr marL="0" indent="0" algn="ctr">
              <a:buNone/>
            </a:pPr>
            <a:endParaRPr lang="en-US" sz="2200" dirty="0"/>
          </a:p>
          <a:p>
            <a:pPr marL="0" indent="0" algn="ctr">
              <a:buNone/>
            </a:pPr>
            <a:endParaRPr lang="en-US" sz="2200" dirty="0"/>
          </a:p>
          <a:p>
            <a:pPr marL="0" indent="0" algn="ctr">
              <a:buNone/>
            </a:pPr>
            <a:endParaRPr lang="en-US" sz="2200" dirty="0"/>
          </a:p>
          <a:p>
            <a:pPr marL="0" indent="0" algn="ctr">
              <a:buNone/>
            </a:pPr>
            <a:endParaRPr lang="en-US" sz="2200" dirty="0"/>
          </a:p>
          <a:p>
            <a:pPr marL="0" indent="0" algn="ctr">
              <a:buNone/>
            </a:pPr>
            <a:endParaRPr lang="en-US" sz="2200" dirty="0"/>
          </a:p>
          <a:p>
            <a:pPr marL="0" indent="0" algn="ctr">
              <a:buNone/>
            </a:pPr>
            <a:r>
              <a:rPr lang="en-US" sz="2200" dirty="0"/>
              <a:t>Send your Sli.do Polls and/or Questions (if applicable to your session) via email to the </a:t>
            </a:r>
            <a:r>
              <a:rPr lang="en-US" sz="2200" dirty="0">
                <a:hlinkClick r:id="rId3"/>
              </a:rPr>
              <a:t>DIA Europe </a:t>
            </a:r>
            <a:r>
              <a:rPr lang="en-US" sz="2200" dirty="0" err="1">
                <a:hlinkClick r:id="rId3"/>
              </a:rPr>
              <a:t>Programme</a:t>
            </a:r>
            <a:r>
              <a:rPr lang="en-US" sz="2200" dirty="0">
                <a:hlinkClick r:id="rId3"/>
              </a:rPr>
              <a:t> Team</a:t>
            </a:r>
            <a:r>
              <a:rPr lang="en-US" sz="2200" dirty="0"/>
              <a:t> with Poll/Question and details of when you want to launch it. </a:t>
            </a:r>
          </a:p>
          <a:p>
            <a:pPr marL="0" indent="0" algn="ctr">
              <a:buNone/>
            </a:pPr>
            <a:endParaRPr lang="en-US" i="1" dirty="0"/>
          </a:p>
          <a:p>
            <a:pPr marL="0" indent="0" algn="ctr">
              <a:buNone/>
            </a:pPr>
            <a:r>
              <a:rPr lang="en-US" i="1" dirty="0"/>
              <a:t>Please remove this slide from your final presentation</a:t>
            </a:r>
          </a:p>
        </p:txBody>
      </p:sp>
      <p:pic>
        <p:nvPicPr>
          <p:cNvPr id="5" name="Picture 4">
            <a:extLst>
              <a:ext uri="{FF2B5EF4-FFF2-40B4-BE49-F238E27FC236}">
                <a16:creationId xmlns:a16="http://schemas.microsoft.com/office/drawing/2014/main" id="{66C78901-A1FB-4DF3-ADE8-CAEAA2E56B60}"/>
              </a:ext>
            </a:extLst>
          </p:cNvPr>
          <p:cNvPicPr>
            <a:picLocks noChangeAspect="1"/>
          </p:cNvPicPr>
          <p:nvPr/>
        </p:nvPicPr>
        <p:blipFill>
          <a:blip r:embed="rId4"/>
          <a:stretch>
            <a:fillRect/>
          </a:stretch>
        </p:blipFill>
        <p:spPr>
          <a:xfrm>
            <a:off x="4746132" y="2245123"/>
            <a:ext cx="2519962" cy="1596453"/>
          </a:xfrm>
          <a:prstGeom prst="rect">
            <a:avLst/>
          </a:prstGeom>
        </p:spPr>
      </p:pic>
    </p:spTree>
    <p:extLst>
      <p:ext uri="{BB962C8B-B14F-4D97-AF65-F5344CB8AC3E}">
        <p14:creationId xmlns:p14="http://schemas.microsoft.com/office/powerpoint/2010/main" val="135171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F15984-0504-C949-B3C7-DF168832245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04B9D27A-B171-5E42-A692-1573502000A9}"/>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379111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133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662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102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705BDE-D926-E54D-AE7E-0FC900B81842}"/>
              </a:ext>
            </a:extLst>
          </p:cNvPr>
          <p:cNvSpPr>
            <a:spLocks noGrp="1"/>
          </p:cNvSpPr>
          <p:nvPr>
            <p:ph type="body" sz="quarter" idx="10"/>
          </p:nvPr>
        </p:nvSpPr>
        <p:spPr/>
        <p:txBody>
          <a:bodyPr/>
          <a:lstStyle/>
          <a:p>
            <a:r>
              <a:rPr lang="en-US" dirty="0"/>
              <a:t>Disclaimer</a:t>
            </a:r>
          </a:p>
        </p:txBody>
      </p:sp>
      <p:sp>
        <p:nvSpPr>
          <p:cNvPr id="3" name="Content Placeholder 2">
            <a:extLst>
              <a:ext uri="{FF2B5EF4-FFF2-40B4-BE49-F238E27FC236}">
                <a16:creationId xmlns:a16="http://schemas.microsoft.com/office/drawing/2014/main" id="{443138B0-521F-AB4A-A5F6-72CF78E7F090}"/>
              </a:ext>
            </a:extLst>
          </p:cNvPr>
          <p:cNvSpPr>
            <a:spLocks noGrp="1"/>
          </p:cNvSpPr>
          <p:nvPr>
            <p:ph sz="quarter" idx="11"/>
          </p:nvPr>
        </p:nvSpPr>
        <p:spPr>
          <a:xfrm>
            <a:off x="525462" y="1527175"/>
            <a:ext cx="11352859" cy="3790549"/>
          </a:xfrm>
        </p:spPr>
        <p:txBody>
          <a:bodyPr/>
          <a:lstStyle/>
          <a:p>
            <a:pPr marL="0" algn="just">
              <a:buNone/>
              <a:defRPr/>
            </a:pPr>
            <a:r>
              <a:rPr lang="en-US" sz="2400" kern="0" dirty="0"/>
              <a:t>The views and opinions expressed in the following PowerPoint slides are those of the individual presenter and should not be attributed to Drug Information Association, Inc. (“DIA”), its directors, officers, employees, volunteers, members, chapters, councils, Special Interest Area Communities or affiliates, or any </a:t>
            </a:r>
            <a:r>
              <a:rPr lang="en-US" sz="2400" kern="0" dirty="0" err="1"/>
              <a:t>organisation</a:t>
            </a:r>
            <a:r>
              <a:rPr lang="en-US" sz="2400" kern="0" dirty="0"/>
              <a:t> with which the presenter is employed or affiliated. </a:t>
            </a:r>
          </a:p>
          <a:p>
            <a:pPr marL="0" algn="just">
              <a:buNone/>
              <a:defRPr/>
            </a:pPr>
            <a:r>
              <a:rPr lang="en-US" sz="2400" kern="0" dirty="0"/>
              <a:t> </a:t>
            </a:r>
          </a:p>
          <a:p>
            <a:pPr marL="0" algn="just">
              <a:buNone/>
              <a:defRPr/>
            </a:pPr>
            <a:r>
              <a:rPr lang="en-US" sz="2400" kern="0" dirty="0"/>
              <a:t>These PowerPoint slides are the intellectual property of the individual presenter and are protected under the copyright laws of the United States of America and other countries.  Used by permission.  All rights reserved. Drug Information Association, DIA and DIA logo are registered trademarks or trademarks of Drug Information Association Inc. All other trademarks are the property of their respective owners.  </a:t>
            </a:r>
          </a:p>
        </p:txBody>
      </p:sp>
    </p:spTree>
    <p:extLst>
      <p:ext uri="{BB962C8B-B14F-4D97-AF65-F5344CB8AC3E}">
        <p14:creationId xmlns:p14="http://schemas.microsoft.com/office/powerpoint/2010/main" val="880105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595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705AD3-CCD5-B54D-A951-21220D1862E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94257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E8FA47-8203-F04E-BF6A-106763BF55C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3675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C5881-D463-2F4D-826F-387E01C76D5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952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D808B1-467D-A645-8828-CDC4E8038545}"/>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6C29610-8B87-C244-91BB-6255E5C6BA21}"/>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96637067-A865-D74C-9537-8DB8C1D64DD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402932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2FEFB1-74AD-0B4A-AFFD-69BD9D8EDEEC}"/>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85BAB3CD-8A73-0544-8390-168C72458E98}"/>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0394FAEF-F94C-7445-8E60-99A1E86CB26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69886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357217-7D75-7D45-AD08-97B5EF743CD0}"/>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80FA4D5-812E-734B-9339-44BFD7326C0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79BAFBD-8B35-D646-86A5-802548338D7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85278521"/>
      </p:ext>
    </p:extLst>
  </p:cSld>
  <p:clrMapOvr>
    <a:masterClrMapping/>
  </p:clrMapOvr>
</p:sld>
</file>

<file path=ppt/theme/theme1.xml><?xml version="1.0" encoding="utf-8"?>
<a:theme xmlns:a="http://schemas.openxmlformats.org/drawingml/2006/main" name="INTR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a:themeElements>
    <a:clrScheme name="DIA Europe">
      <a:dk1>
        <a:srgbClr val="494F55"/>
      </a:dk1>
      <a:lt1>
        <a:srgbClr val="FFFFFF"/>
      </a:lt1>
      <a:dk2>
        <a:srgbClr val="494F55"/>
      </a:dk2>
      <a:lt2>
        <a:srgbClr val="E7E6E6"/>
      </a:lt2>
      <a:accent1>
        <a:srgbClr val="799C4B"/>
      </a:accent1>
      <a:accent2>
        <a:srgbClr val="701637"/>
      </a:accent2>
      <a:accent3>
        <a:srgbClr val="008AA1"/>
      </a:accent3>
      <a:accent4>
        <a:srgbClr val="799C4B"/>
      </a:accent4>
      <a:accent5>
        <a:srgbClr val="008AA1"/>
      </a:accent5>
      <a:accent6>
        <a:srgbClr val="70163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UTR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253</Words>
  <Application>Microsoft Office PowerPoint</Application>
  <PresentationFormat>Widescreen</PresentationFormat>
  <Paragraphs>14</Paragraphs>
  <Slides>17</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17</vt:i4>
      </vt:variant>
    </vt:vector>
  </HeadingPairs>
  <TitlesOfParts>
    <vt:vector size="26" baseType="lpstr">
      <vt:lpstr>Arial</vt:lpstr>
      <vt:lpstr>Calibri</vt:lpstr>
      <vt:lpstr>Gotham</vt:lpstr>
      <vt:lpstr>Gotham-Book</vt:lpstr>
      <vt:lpstr>Gotham-BookItalic</vt:lpstr>
      <vt:lpstr>INTRO</vt:lpstr>
      <vt:lpstr>SECTION</vt:lpstr>
      <vt:lpstr>CONTENT</vt:lpstr>
      <vt:lpstr>OUTRO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Wright</dc:creator>
  <cp:lastModifiedBy>Sonia Martinez</cp:lastModifiedBy>
  <cp:revision>13</cp:revision>
  <dcterms:created xsi:type="dcterms:W3CDTF">2020-10-31T21:05:00Z</dcterms:created>
  <dcterms:modified xsi:type="dcterms:W3CDTF">2020-12-03T15:39:22Z</dcterms:modified>
</cp:coreProperties>
</file>