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396B"/>
    <a:srgbClr val="008CA1"/>
    <a:srgbClr val="CB7E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6" autoAdjust="0"/>
    <p:restoredTop sz="89565" autoAdjust="0"/>
  </p:normalViewPr>
  <p:slideViewPr>
    <p:cSldViewPr snapToGrid="0" snapToObjects="1" showGuides="1">
      <p:cViewPr varScale="1">
        <p:scale>
          <a:sx n="63" d="100"/>
          <a:sy n="63" d="100"/>
        </p:scale>
        <p:origin x="1037" y="58"/>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209478" cy="6867831"/>
          </a:xfrm>
          <a:prstGeom prst="rect">
            <a:avLst/>
          </a:prstGeom>
        </p:spPr>
      </p:pic>
      <p:sp>
        <p:nvSpPr>
          <p:cNvPr id="10" name="Title 1"/>
          <p:cNvSpPr>
            <a:spLocks noGrp="1"/>
          </p:cNvSpPr>
          <p:nvPr>
            <p:ph type="ctrTitle" hasCustomPrompt="1"/>
          </p:nvPr>
        </p:nvSpPr>
        <p:spPr>
          <a:xfrm>
            <a:off x="353483" y="1681329"/>
            <a:ext cx="11363503" cy="2133601"/>
          </a:xfrm>
        </p:spPr>
        <p:txBody>
          <a:bodyPr>
            <a:normAutofit fontScale="90000"/>
          </a:bodyPr>
          <a:lstStyle>
            <a:lvl1pPr>
              <a:defRPr>
                <a:solidFill>
                  <a:srgbClr val="008CA1"/>
                </a:solidFill>
              </a:defRPr>
            </a:lvl1pPr>
          </a:lstStyle>
          <a:p>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4216078"/>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rgbClr val="AE396B"/>
                </a:solidFill>
              </a:defRPr>
            </a:lvl1p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lvl1pPr>
              <a:defRPr>
                <a:solidFill>
                  <a:srgbClr val="AE396B"/>
                </a:solidFill>
              </a:defRPr>
            </a:lvl1p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lvl1pPr>
              <a:defRPr>
                <a:solidFill>
                  <a:srgbClr val="AE396B"/>
                </a:solidFill>
              </a:defRPr>
            </a:lvl1p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lvl1pPr>
              <a:defRPr>
                <a:solidFill>
                  <a:srgbClr val="AE396B"/>
                </a:solidFill>
              </a:defRPr>
            </a:lvl1p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7"/>
          <a:stretch>
            <a:fillRect/>
          </a:stretch>
        </p:blipFill>
        <p:spPr>
          <a:xfrm>
            <a:off x="11268" y="-1044"/>
            <a:ext cx="12193854" cy="6859043"/>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AE396B"/>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694575"/>
            <a:ext cx="11363503" cy="2133601"/>
          </a:xfrm>
        </p:spPr>
        <p:txBody>
          <a:bodyPr>
            <a:normAutofit fontScale="90000"/>
          </a:bodyPr>
          <a:lstStyle/>
          <a:p>
            <a:pPr>
              <a:lnSpc>
                <a:spcPct val="100000"/>
              </a:lnSpc>
            </a:pPr>
            <a:r>
              <a:rPr lang="en-CA" dirty="0">
                <a:solidFill>
                  <a:srgbClr val="008CA1"/>
                </a:solidFill>
              </a:rPr>
              <a:t>1 Topic Title         First slide</a:t>
            </a:r>
            <a:br>
              <a:rPr lang="en-CA" dirty="0">
                <a:solidFill>
                  <a:srgbClr val="008CA1"/>
                </a:solidFill>
              </a:rPr>
            </a:br>
            <a:r>
              <a:rPr lang="en-CA" dirty="0">
                <a:solidFill>
                  <a:srgbClr val="008CA1"/>
                </a:solidFill>
              </a:rPr>
              <a:t>2 line</a:t>
            </a:r>
            <a:br>
              <a:rPr lang="en-CA" dirty="0">
                <a:solidFill>
                  <a:srgbClr val="008CA1"/>
                </a:solidFill>
              </a:rPr>
            </a:br>
            <a:r>
              <a:rPr lang="en-CA" dirty="0">
                <a:solidFill>
                  <a:srgbClr val="008CA1"/>
                </a:solidFill>
              </a:rPr>
              <a:t>3 line</a:t>
            </a:r>
            <a:br>
              <a:rPr lang="en-CA" dirty="0">
                <a:solidFill>
                  <a:srgbClr val="008CA1"/>
                </a:solidFill>
              </a:rPr>
            </a:br>
            <a:r>
              <a:rPr lang="en-CA" dirty="0">
                <a:solidFill>
                  <a:srgbClr val="008CA1"/>
                </a:solidFill>
              </a:rPr>
              <a:t>4 line</a:t>
            </a:r>
            <a:endParaRPr lang="en-US" dirty="0">
              <a:solidFill>
                <a:srgbClr val="008CA1"/>
              </a:solidFill>
            </a:endParaRPr>
          </a:p>
        </p:txBody>
      </p:sp>
      <p:sp>
        <p:nvSpPr>
          <p:cNvPr id="3" name="Subtitle 2"/>
          <p:cNvSpPr>
            <a:spLocks noGrp="1"/>
          </p:cNvSpPr>
          <p:nvPr>
            <p:ph type="subTitle" idx="1"/>
          </p:nvPr>
        </p:nvSpPr>
        <p:spPr>
          <a:xfrm>
            <a:off x="337257" y="4021567"/>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4036494"/>
            <a:ext cx="618239" cy="457201"/>
          </a:xfrm>
          <a:prstGeom prst="rect">
            <a:avLst/>
          </a:prstGeom>
        </p:spPr>
      </p:pic>
      <p:sp>
        <p:nvSpPr>
          <p:cNvPr id="5" name="Subtitle 2"/>
          <p:cNvSpPr txBox="1">
            <a:spLocks/>
          </p:cNvSpPr>
          <p:nvPr/>
        </p:nvSpPr>
        <p:spPr bwMode="auto">
          <a:xfrm>
            <a:off x="6657979" y="404507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lnSpcReduction="100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A65E0A-B9D4-4565-9985-92EA5667EE98}"/>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r>
              <a:rPr lang="en-CA" i="1" dirty="0">
                <a:solidFill>
                  <a:schemeClr val="tx1">
                    <a:lumMod val="75000"/>
                    <a:lumOff val="25000"/>
                  </a:schemeClr>
                </a:solidFill>
              </a:rPr>
              <a:t>Join the conversation #DIA2019</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3" cstate="print"/>
          <a:stretch>
            <a:fillRect/>
          </a:stretch>
        </p:blipFill>
        <p:spPr>
          <a:xfrm>
            <a:off x="4963177" y="4010374"/>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38D099-2BEE-488C-80B3-6947A2EDAFB5}">
  <ds:schemaRefs>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d9d0f46b-f6a6-4db7-a277-b2edc3298236"/>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1536</TotalTime>
  <Words>222</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150</cp:revision>
  <dcterms:created xsi:type="dcterms:W3CDTF">2014-10-03T12:08:30Z</dcterms:created>
  <dcterms:modified xsi:type="dcterms:W3CDTF">2019-04-26T13:14:40Z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