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89599" autoAdjust="0"/>
  </p:normalViewPr>
  <p:slideViewPr>
    <p:cSldViewPr snapToGrid="0" snapToObjects="1" showGuides="1">
      <p:cViewPr varScale="1">
        <p:scale>
          <a:sx n="69" d="100"/>
          <a:sy n="69" d="100"/>
        </p:scale>
        <p:origin x="360" y="67"/>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5/3/2016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192000" cy="6858000"/>
          </a:xfrm>
          <a:prstGeom prst="rect">
            <a:avLst/>
          </a:prstGeom>
        </p:spPr>
      </p:pic>
      <p:sp>
        <p:nvSpPr>
          <p:cNvPr id="10" name="Title 1"/>
          <p:cNvSpPr>
            <a:spLocks noGrp="1"/>
          </p:cNvSpPr>
          <p:nvPr>
            <p:ph type="ctrTitle" hasCustomPrompt="1"/>
          </p:nvPr>
        </p:nvSpPr>
        <p:spPr>
          <a:xfrm>
            <a:off x="353483" y="1307703"/>
            <a:ext cx="11363503" cy="2133601"/>
          </a:xfrm>
        </p:spPr>
        <p:txBody>
          <a:bodyPr>
            <a:normAutofit fontScale="90000"/>
          </a:bodyPr>
          <a:lstStyle>
            <a:lvl1pPr>
              <a:defRPr/>
            </a:lvl1pPr>
          </a:lstStyle>
          <a:p>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3635974"/>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2941650231"/>
              </p:ext>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6"/>
          <a:stretch>
            <a:fillRect/>
          </a:stretch>
        </p:blipFill>
        <p:spPr>
          <a:xfrm>
            <a:off x="18866" y="13062"/>
            <a:ext cx="12168779" cy="6844938"/>
          </a:xfrm>
          <a:prstGeom prst="rect">
            <a:avLst/>
          </a:prstGeom>
        </p:spPr>
      </p:pic>
      <p:sp>
        <p:nvSpPr>
          <p:cNvPr id="3" name="Text Placeholder 2"/>
          <p:cNvSpPr>
            <a:spLocks noGrp="1"/>
          </p:cNvSpPr>
          <p:nvPr>
            <p:ph type="body" idx="1"/>
          </p:nvPr>
        </p:nvSpPr>
        <p:spPr>
          <a:xfrm>
            <a:off x="609600" y="1080655"/>
            <a:ext cx="10972800" cy="51063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09600" y="328796"/>
            <a:ext cx="10972800"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513711" y="6503543"/>
            <a:ext cx="568504" cy="19525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5D59618B-9FF7-4719-B508-A5A3907F4343}" type="slidenum">
              <a:rPr lang="en-US" sz="900" smtClean="0">
                <a:solidFill>
                  <a:schemeClr val="tx1">
                    <a:lumMod val="60000"/>
                    <a:lumOff val="40000"/>
                  </a:schemeClr>
                </a:solidFill>
              </a:rPr>
              <a:pPr algn="l"/>
              <a:t>‹#›</a:t>
            </a:fld>
            <a:endParaRPr lang="en-US" sz="900" dirty="0">
              <a:solidFill>
                <a:schemeClr val="tx1">
                  <a:lumMod val="60000"/>
                  <a:lumOff val="40000"/>
                </a:schemeClr>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38" r:id="rId3"/>
    <p:sldLayoutId id="2147483740"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7"/>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330281"/>
            <a:ext cx="11363503" cy="2133601"/>
          </a:xfrm>
        </p:spPr>
        <p:txBody>
          <a:bodyPr>
            <a:normAutofit fontScale="90000"/>
          </a:bodyPr>
          <a:lstStyle/>
          <a:p>
            <a:pPr>
              <a:lnSpc>
                <a:spcPct val="100000"/>
              </a:lnSpc>
            </a:pPr>
            <a:r>
              <a:rPr lang="en-CA" dirty="0">
                <a:solidFill>
                  <a:srgbClr val="AE396B"/>
                </a:solidFill>
              </a:rPr>
              <a:t>1 Session Title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endParaRPr lang="en-US" dirty="0"/>
          </a:p>
        </p:txBody>
      </p:sp>
      <p:sp>
        <p:nvSpPr>
          <p:cNvPr id="3" name="Subtitle 2"/>
          <p:cNvSpPr>
            <a:spLocks noGrp="1"/>
          </p:cNvSpPr>
          <p:nvPr>
            <p:ph type="subTitle" idx="1"/>
          </p:nvPr>
        </p:nvSpPr>
        <p:spPr>
          <a:xfrm>
            <a:off x="337257" y="3635974"/>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3705984"/>
            <a:ext cx="618239" cy="457201"/>
          </a:xfrm>
          <a:prstGeom prst="rect">
            <a:avLst/>
          </a:prstGeom>
        </p:spPr>
      </p:pic>
      <p:sp>
        <p:nvSpPr>
          <p:cNvPr id="5" name="Subtitle 2"/>
          <p:cNvSpPr txBox="1">
            <a:spLocks/>
          </p:cNvSpPr>
          <p:nvPr/>
        </p:nvSpPr>
        <p:spPr bwMode="auto">
          <a:xfrm>
            <a:off x="6657979" y="371456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1262731"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t>Disclaimer</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#DIA2016</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2" cstate="print"/>
          <a:stretch>
            <a:fillRect/>
          </a:stretch>
        </p:blipFill>
        <p:spPr>
          <a:xfrm>
            <a:off x="5668256" y="4656550"/>
            <a:ext cx="618239" cy="457201"/>
          </a:xfrm>
          <a:prstGeom prst="rect">
            <a:avLst/>
          </a:prstGeom>
        </p:spPr>
      </p:pic>
      <p:cxnSp>
        <p:nvCxnSpPr>
          <p:cNvPr id="6"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38D099-2BEE-488C-80B3-6947A2EDAFB5}">
  <ds:schemaRefs>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d9d0f46b-f6a6-4db7-a277-b2edc329823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1249</TotalTime>
  <Words>208</Words>
  <Application>Microsoft Office PowerPoint</Application>
  <PresentationFormat>Widescreen</PresentationFormat>
  <Paragraphs>24</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Session Title 2 line 3 line 4 line</vt:lpstr>
      <vt:lpstr>Disclaimer</vt:lpstr>
      <vt:lpstr>Title of Slide</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121</cp:revision>
  <dcterms:created xsi:type="dcterms:W3CDTF">2014-10-03T12:08:30Z</dcterms:created>
  <dcterms:modified xsi:type="dcterms:W3CDTF">2016-05-03T21:09:23Z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