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Lst>
  <p:notesMasterIdLst>
    <p:notesMasterId r:id="rId10"/>
  </p:notesMasterIdLst>
  <p:handoutMasterIdLst>
    <p:handoutMasterId r:id="rId11"/>
  </p:handoutMasterIdLst>
  <p:sldIdLst>
    <p:sldId id="273" r:id="rId6"/>
    <p:sldId id="265" r:id="rId7"/>
    <p:sldId id="271" r:id="rId8"/>
    <p:sldId id="274" r:id="rId9"/>
  </p:sldIdLst>
  <p:sldSz cx="9144000" cy="6858000" type="screen4x3"/>
  <p:notesSz cx="7315200" cy="9601200"/>
  <p:defaultTextStyle>
    <a:defPPr>
      <a:defRPr lang="en-US"/>
    </a:defPPr>
    <a:lvl1pPr algn="l" rtl="0" fontAlgn="base">
      <a:spcBef>
        <a:spcPct val="0"/>
      </a:spcBef>
      <a:spcAft>
        <a:spcPct val="0"/>
      </a:spcAft>
      <a:defRPr sz="3600" kern="1200">
        <a:solidFill>
          <a:schemeClr val="bg1"/>
        </a:solidFill>
        <a:latin typeface="Arial" charset="0"/>
        <a:ea typeface="+mn-ea"/>
        <a:cs typeface="Arial" charset="0"/>
      </a:defRPr>
    </a:lvl1pPr>
    <a:lvl2pPr marL="457200" algn="l" rtl="0" fontAlgn="base">
      <a:spcBef>
        <a:spcPct val="0"/>
      </a:spcBef>
      <a:spcAft>
        <a:spcPct val="0"/>
      </a:spcAft>
      <a:defRPr sz="3600" kern="1200">
        <a:solidFill>
          <a:schemeClr val="bg1"/>
        </a:solidFill>
        <a:latin typeface="Arial" charset="0"/>
        <a:ea typeface="+mn-ea"/>
        <a:cs typeface="Arial" charset="0"/>
      </a:defRPr>
    </a:lvl2pPr>
    <a:lvl3pPr marL="914400" algn="l" rtl="0" fontAlgn="base">
      <a:spcBef>
        <a:spcPct val="0"/>
      </a:spcBef>
      <a:spcAft>
        <a:spcPct val="0"/>
      </a:spcAft>
      <a:defRPr sz="3600" kern="1200">
        <a:solidFill>
          <a:schemeClr val="bg1"/>
        </a:solidFill>
        <a:latin typeface="Arial" charset="0"/>
        <a:ea typeface="+mn-ea"/>
        <a:cs typeface="Arial" charset="0"/>
      </a:defRPr>
    </a:lvl3pPr>
    <a:lvl4pPr marL="1371600" algn="l" rtl="0" fontAlgn="base">
      <a:spcBef>
        <a:spcPct val="0"/>
      </a:spcBef>
      <a:spcAft>
        <a:spcPct val="0"/>
      </a:spcAft>
      <a:defRPr sz="3600" kern="1200">
        <a:solidFill>
          <a:schemeClr val="bg1"/>
        </a:solidFill>
        <a:latin typeface="Arial" charset="0"/>
        <a:ea typeface="+mn-ea"/>
        <a:cs typeface="Arial" charset="0"/>
      </a:defRPr>
    </a:lvl4pPr>
    <a:lvl5pPr marL="1828800" algn="l" rtl="0" fontAlgn="base">
      <a:spcBef>
        <a:spcPct val="0"/>
      </a:spcBef>
      <a:spcAft>
        <a:spcPct val="0"/>
      </a:spcAft>
      <a:defRPr sz="3600" kern="1200">
        <a:solidFill>
          <a:schemeClr val="bg1"/>
        </a:solidFill>
        <a:latin typeface="Arial" charset="0"/>
        <a:ea typeface="+mn-ea"/>
        <a:cs typeface="Arial" charset="0"/>
      </a:defRPr>
    </a:lvl5pPr>
    <a:lvl6pPr marL="2286000" algn="l" defTabSz="914400" rtl="0" eaLnBrk="1" latinLnBrk="0" hangingPunct="1">
      <a:defRPr sz="3600" kern="1200">
        <a:solidFill>
          <a:schemeClr val="bg1"/>
        </a:solidFill>
        <a:latin typeface="Arial" charset="0"/>
        <a:ea typeface="+mn-ea"/>
        <a:cs typeface="Arial" charset="0"/>
      </a:defRPr>
    </a:lvl6pPr>
    <a:lvl7pPr marL="2743200" algn="l" defTabSz="914400" rtl="0" eaLnBrk="1" latinLnBrk="0" hangingPunct="1">
      <a:defRPr sz="3600" kern="1200">
        <a:solidFill>
          <a:schemeClr val="bg1"/>
        </a:solidFill>
        <a:latin typeface="Arial" charset="0"/>
        <a:ea typeface="+mn-ea"/>
        <a:cs typeface="Arial" charset="0"/>
      </a:defRPr>
    </a:lvl7pPr>
    <a:lvl8pPr marL="3200400" algn="l" defTabSz="914400" rtl="0" eaLnBrk="1" latinLnBrk="0" hangingPunct="1">
      <a:defRPr sz="3600" kern="1200">
        <a:solidFill>
          <a:schemeClr val="bg1"/>
        </a:solidFill>
        <a:latin typeface="Arial" charset="0"/>
        <a:ea typeface="+mn-ea"/>
        <a:cs typeface="Arial" charset="0"/>
      </a:defRPr>
    </a:lvl8pPr>
    <a:lvl9pPr marL="3657600" algn="l" defTabSz="914400" rtl="0" eaLnBrk="1" latinLnBrk="0" hangingPunct="1">
      <a:defRPr sz="3600"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1300"/>
    <a:srgbClr val="763849"/>
    <a:srgbClr val="482400"/>
    <a:srgbClr val="B6B1A9"/>
    <a:srgbClr val="CCECFF"/>
    <a:srgbClr val="003591"/>
    <a:srgbClr val="CCFF66"/>
    <a:srgbClr val="990000"/>
    <a:srgbClr val="1C1C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17" autoAdjust="0"/>
    <p:restoredTop sz="94765" autoAdjust="0"/>
  </p:normalViewPr>
  <p:slideViewPr>
    <p:cSldViewPr snapToGrid="0">
      <p:cViewPr varScale="1">
        <p:scale>
          <a:sx n="80" d="100"/>
          <a:sy n="80" d="100"/>
        </p:scale>
        <p:origin x="-1675" y="-82"/>
      </p:cViewPr>
      <p:guideLst>
        <p:guide orient="horz" pos="606"/>
        <p:guide pos="17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9" d="100"/>
          <a:sy n="79" d="100"/>
        </p:scale>
        <p:origin x="-1806" y="-78"/>
      </p:cViewPr>
      <p:guideLst>
        <p:guide orient="horz" pos="3024"/>
        <p:guide pos="2304"/>
      </p:guideLst>
    </p:cSldViewPr>
  </p:notesViewPr>
  <p:gridSpacing cx="360045" cy="360045"/>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cs typeface="+mn-cs"/>
              </a:defRPr>
            </a:lvl1pPr>
          </a:lstStyle>
          <a:p>
            <a:pPr>
              <a:defRPr/>
            </a:pPr>
            <a:endParaRPr lang="en-CA"/>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cs typeface="+mn-cs"/>
              </a:defRPr>
            </a:lvl1pPr>
          </a:lstStyle>
          <a:p>
            <a:pPr>
              <a:defRPr/>
            </a:pPr>
            <a:fld id="{15A5BA37-C6A5-4017-A48E-DFCA1CAD7BE5}" type="datetimeFigureOut">
              <a:rPr lang="en-CA"/>
              <a:pPr>
                <a:defRPr/>
              </a:pPr>
              <a:t>18/04/2014</a:t>
            </a:fld>
            <a:endParaRPr lang="en-CA"/>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cs typeface="+mn-cs"/>
              </a:defRPr>
            </a:lvl1pPr>
          </a:lstStyle>
          <a:p>
            <a:pPr>
              <a:defRPr/>
            </a:pPr>
            <a:endParaRPr lang="en-CA"/>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cs typeface="+mn-cs"/>
              </a:defRPr>
            </a:lvl1pPr>
          </a:lstStyle>
          <a:p>
            <a:pPr>
              <a:defRPr/>
            </a:pPr>
            <a:fld id="{09B3CAF9-6F34-4A9D-925C-63B961E381F5}" type="slidenum">
              <a:rPr lang="en-CA"/>
              <a:pPr>
                <a:defRPr/>
              </a:pPr>
              <a:t>‹#›</a:t>
            </a:fld>
            <a:endParaRPr lang="en-CA"/>
          </a:p>
        </p:txBody>
      </p:sp>
    </p:spTree>
    <p:extLst>
      <p:ext uri="{BB962C8B-B14F-4D97-AF65-F5344CB8AC3E}">
        <p14:creationId xmlns:p14="http://schemas.microsoft.com/office/powerpoint/2010/main" val="286372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cs typeface="+mn-cs"/>
              </a:defRPr>
            </a:lvl1pPr>
          </a:lstStyle>
          <a:p>
            <a:pPr>
              <a:defRPr/>
            </a:pPr>
            <a:endParaRPr lang="en-US"/>
          </a:p>
        </p:txBody>
      </p:sp>
      <p:sp>
        <p:nvSpPr>
          <p:cNvPr id="13315"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cs typeface="+mn-cs"/>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cs typeface="+mn-cs"/>
              </a:defRPr>
            </a:lvl1pPr>
          </a:lstStyle>
          <a:p>
            <a:pPr>
              <a:defRPr/>
            </a:pPr>
            <a:endParaRPr lang="en-US"/>
          </a:p>
        </p:txBody>
      </p:sp>
      <p:sp>
        <p:nvSpPr>
          <p:cNvPr id="1331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cs typeface="+mn-cs"/>
              </a:defRPr>
            </a:lvl1pPr>
          </a:lstStyle>
          <a:p>
            <a:pPr>
              <a:defRPr/>
            </a:pPr>
            <a:fld id="{3085664E-A97E-4BC0-8F89-2295B4FCA771}" type="slidenum">
              <a:rPr lang="en-US"/>
              <a:pPr>
                <a:defRPr/>
              </a:pPr>
              <a:t>‹#›</a:t>
            </a:fld>
            <a:endParaRPr lang="en-US"/>
          </a:p>
        </p:txBody>
      </p:sp>
    </p:spTree>
    <p:extLst>
      <p:ext uri="{BB962C8B-B14F-4D97-AF65-F5344CB8AC3E}">
        <p14:creationId xmlns:p14="http://schemas.microsoft.com/office/powerpoint/2010/main" val="30760637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hasCustomPrompt="1"/>
          </p:nvPr>
        </p:nvSpPr>
        <p:spPr>
          <a:xfrm>
            <a:off x="265113" y="1330051"/>
            <a:ext cx="7593012" cy="2375174"/>
          </a:xfrm>
        </p:spPr>
        <p:txBody>
          <a:bodyPr anchor="t">
            <a:normAutofit/>
          </a:bodyPr>
          <a:lstStyle>
            <a:lvl1pPr algn="l">
              <a:defRPr sz="3600">
                <a:solidFill>
                  <a:schemeClr val="bg2"/>
                </a:solidFill>
              </a:defRPr>
            </a:lvl1pPr>
          </a:lstStyle>
          <a:p>
            <a:r>
              <a:rPr lang="en-US" dirty="0"/>
              <a:t>Click to edit </a:t>
            </a:r>
            <a:r>
              <a:rPr lang="en-US" dirty="0" smtClean="0"/>
              <a:t>title text</a:t>
            </a:r>
            <a:r>
              <a:rPr lang="en-US" dirty="0"/>
              <a:t/>
            </a:r>
            <a:br>
              <a:rPr lang="en-US" dirty="0"/>
            </a:br>
            <a:r>
              <a:rPr lang="en-US" dirty="0"/>
              <a:t>2</a:t>
            </a:r>
            <a:br>
              <a:rPr lang="en-US" dirty="0"/>
            </a:br>
            <a:r>
              <a:rPr lang="en-US" dirty="0"/>
              <a:t>3</a:t>
            </a:r>
            <a:br>
              <a:rPr lang="en-US" dirty="0"/>
            </a:br>
            <a:r>
              <a:rPr lang="en-US" dirty="0" smtClean="0"/>
              <a:t>4</a:t>
            </a:r>
            <a:endParaRPr lang="en-US" dirty="0"/>
          </a:p>
        </p:txBody>
      </p:sp>
      <p:sp>
        <p:nvSpPr>
          <p:cNvPr id="17411" name="Rectangle 3"/>
          <p:cNvSpPr>
            <a:spLocks noGrp="1" noChangeArrowheads="1"/>
          </p:cNvSpPr>
          <p:nvPr>
            <p:ph type="subTitle" idx="1" hasCustomPrompt="1"/>
          </p:nvPr>
        </p:nvSpPr>
        <p:spPr>
          <a:xfrm>
            <a:off x="269875" y="3789045"/>
            <a:ext cx="5826125" cy="1752600"/>
          </a:xfrm>
        </p:spPr>
        <p:txBody>
          <a:bodyPr>
            <a:normAutofit/>
          </a:bodyPr>
          <a:lstStyle>
            <a:lvl1pPr marL="0" indent="0">
              <a:buFontTx/>
              <a:buNone/>
              <a:defRPr b="0">
                <a:solidFill>
                  <a:schemeClr val="accent1"/>
                </a:solidFill>
              </a:defRPr>
            </a:lvl1pPr>
          </a:lstStyle>
          <a:p>
            <a:r>
              <a:rPr lang="en-US" dirty="0" smtClean="0"/>
              <a:t>Presenter Name </a:t>
            </a:r>
          </a:p>
          <a:p>
            <a:r>
              <a:rPr lang="en-US" dirty="0" smtClean="0"/>
              <a:t>Title</a:t>
            </a:r>
          </a:p>
          <a:p>
            <a:r>
              <a:rPr lang="en-US" dirty="0" smtClean="0"/>
              <a:t>Organization</a:t>
            </a:r>
            <a:endParaRPr lang="en-US" dirty="0"/>
          </a:p>
        </p:txBody>
      </p:sp>
      <p:sp>
        <p:nvSpPr>
          <p:cNvPr id="4"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2737508914"/>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 y="286445"/>
            <a:ext cx="8615680" cy="1148080"/>
          </a:xfrm>
        </p:spPr>
        <p:txBody>
          <a:bodyPr>
            <a:normAutofit/>
          </a:bodyPr>
          <a:lstStyle>
            <a:lvl1pPr>
              <a:defRPr sz="3600" b="1">
                <a:solidFill>
                  <a:schemeClr val="bg2"/>
                </a:solidFill>
              </a:defRPr>
            </a:lvl1pPr>
          </a:lstStyle>
          <a:p>
            <a:r>
              <a:rPr lang="en-US" dirty="0" smtClean="0"/>
              <a:t>Click to edit Master title style</a:t>
            </a:r>
            <a:endParaRPr lang="en-CA" dirty="0"/>
          </a:p>
        </p:txBody>
      </p:sp>
      <p:sp>
        <p:nvSpPr>
          <p:cNvPr id="3" name="Content Placeholder 2"/>
          <p:cNvSpPr>
            <a:spLocks noGrp="1"/>
          </p:cNvSpPr>
          <p:nvPr>
            <p:ph idx="1"/>
          </p:nvPr>
        </p:nvSpPr>
        <p:spPr>
          <a:xfrm>
            <a:off x="264160" y="1591294"/>
            <a:ext cx="8625840" cy="441294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4290564435"/>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47675" y="321094"/>
            <a:ext cx="8229600" cy="1143000"/>
          </a:xfrm>
        </p:spPr>
        <p:txBody>
          <a:bodyPr/>
          <a:lstStyle>
            <a:lvl1pPr>
              <a:defRPr>
                <a:solidFill>
                  <a:schemeClr val="bg2"/>
                </a:solidFill>
              </a:defRPr>
            </a:lvl1pPr>
          </a:lstStyle>
          <a:p>
            <a:r>
              <a:rPr lang="en-US" dirty="0" smtClean="0"/>
              <a:t>Click to edit Master title style</a:t>
            </a:r>
            <a:endParaRPr lang="en-CA"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6"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3496822286"/>
      </p:ext>
    </p:extLst>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7123"/>
            <a:ext cx="8229600" cy="1143000"/>
          </a:xfrm>
        </p:spPr>
        <p:txBody>
          <a:bodyPr/>
          <a:lstStyle>
            <a:lvl1pPr>
              <a:defRPr>
                <a:solidFill>
                  <a:schemeClr val="bg2"/>
                </a:solidFill>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9" name="Rectangle 6"/>
          <p:cNvSpPr>
            <a:spLocks noGrp="1" noChangeArrowheads="1"/>
          </p:cNvSpPr>
          <p:nvPr>
            <p:ph type="sldNum" sz="quarter" idx="10"/>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726775691"/>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solidFill>
              </a:defRPr>
            </a:lvl1pPr>
          </a:lstStyle>
          <a:p>
            <a:r>
              <a:rPr lang="en-US" dirty="0" smtClean="0"/>
              <a:t>Click to edit Master title style</a:t>
            </a:r>
            <a:endParaRPr lang="en-CA" dirty="0"/>
          </a:p>
        </p:txBody>
      </p:sp>
      <p:sp>
        <p:nvSpPr>
          <p:cNvPr id="5"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3859853500"/>
      </p:ext>
    </p:extLst>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4191227714"/>
      </p:ext>
    </p:extLst>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accent4"/>
                </a:solidFill>
              </a:defRPr>
            </a:lvl1pPr>
          </a:lstStyle>
          <a:p>
            <a:r>
              <a:rPr lang="en-US" dirty="0" smtClean="0"/>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274676739"/>
      </p:ext>
    </p:extLst>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2"/>
                </a:solidFill>
              </a:defRPr>
            </a:lvl1pPr>
          </a:lstStyle>
          <a:p>
            <a:r>
              <a:rPr lang="en-US" dirty="0"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extLst>
      <p:ext uri="{BB962C8B-B14F-4D97-AF65-F5344CB8AC3E}">
        <p14:creationId xmlns:p14="http://schemas.microsoft.com/office/powerpoint/2010/main" val="3207977144"/>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0" cstate="print">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343388"/>
            <a:ext cx="8229600" cy="1143000"/>
          </a:xfrm>
          <a:prstGeom prst="rect">
            <a:avLst/>
          </a:prstGeom>
          <a:noFill/>
          <a:ln>
            <a:noFill/>
          </a:ln>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2683823"/>
            <a:ext cx="8229600" cy="3442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6390" name="Rectangle 6"/>
          <p:cNvSpPr>
            <a:spLocks noGrp="1" noChangeArrowheads="1"/>
          </p:cNvSpPr>
          <p:nvPr>
            <p:ph type="sldNum" sz="quarter" idx="4"/>
          </p:nvPr>
        </p:nvSpPr>
        <p:spPr bwMode="auto">
          <a:xfrm>
            <a:off x="3905250" y="650557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chemeClr val="tx1"/>
                </a:solidFill>
                <a:latin typeface="Century Gothic" panose="020B0502020202020204" pitchFamily="34" charset="0"/>
                <a:cs typeface="+mn-cs"/>
              </a:defRPr>
            </a:lvl1pPr>
          </a:lstStyle>
          <a:p>
            <a:pPr>
              <a:defRPr/>
            </a:pPr>
            <a:fld id="{91B040D5-F4FE-48C8-A206-7E2668ECBCAD}"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39" r:id="rId3"/>
    <p:sldLayoutId id="2147483740" r:id="rId4"/>
    <p:sldLayoutId id="2147483741" r:id="rId5"/>
    <p:sldLayoutId id="2147483742" r:id="rId6"/>
    <p:sldLayoutId id="2147483743" r:id="rId7"/>
    <p:sldLayoutId id="2147483744" r:id="rId8"/>
  </p:sldLayoutIdLst>
  <p:transition spd="med">
    <p:fade/>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bg2"/>
          </a:solidFill>
          <a:latin typeface="+mj-lt"/>
          <a:ea typeface="+mj-ea"/>
          <a:cs typeface="+mj-cs"/>
        </a:defRPr>
      </a:lvl1pPr>
      <a:lvl2pPr algn="ctr" rtl="0" eaLnBrk="0" fontAlgn="base" hangingPunct="0">
        <a:spcBef>
          <a:spcPct val="0"/>
        </a:spcBef>
        <a:spcAft>
          <a:spcPct val="0"/>
        </a:spcAft>
        <a:defRPr sz="4400">
          <a:solidFill>
            <a:srgbClr val="422100"/>
          </a:solidFill>
          <a:latin typeface="Arial" charset="0"/>
        </a:defRPr>
      </a:lvl2pPr>
      <a:lvl3pPr algn="ctr" rtl="0" eaLnBrk="0" fontAlgn="base" hangingPunct="0">
        <a:spcBef>
          <a:spcPct val="0"/>
        </a:spcBef>
        <a:spcAft>
          <a:spcPct val="0"/>
        </a:spcAft>
        <a:defRPr sz="4400">
          <a:solidFill>
            <a:srgbClr val="422100"/>
          </a:solidFill>
          <a:latin typeface="Arial" charset="0"/>
        </a:defRPr>
      </a:lvl3pPr>
      <a:lvl4pPr algn="ctr" rtl="0" eaLnBrk="0" fontAlgn="base" hangingPunct="0">
        <a:spcBef>
          <a:spcPct val="0"/>
        </a:spcBef>
        <a:spcAft>
          <a:spcPct val="0"/>
        </a:spcAft>
        <a:defRPr sz="4400">
          <a:solidFill>
            <a:srgbClr val="422100"/>
          </a:solidFill>
          <a:latin typeface="Arial" charset="0"/>
        </a:defRPr>
      </a:lvl4pPr>
      <a:lvl5pPr algn="ctr" rtl="0" eaLnBrk="0" fontAlgn="base" hangingPunct="0">
        <a:spcBef>
          <a:spcPct val="0"/>
        </a:spcBef>
        <a:spcAft>
          <a:spcPct val="0"/>
        </a:spcAft>
        <a:defRPr sz="4400">
          <a:solidFill>
            <a:srgbClr val="422100"/>
          </a:solidFill>
          <a:latin typeface="Arial" charset="0"/>
        </a:defRPr>
      </a:lvl5pPr>
      <a:lvl6pPr marL="457200" algn="ctr" rtl="0" fontAlgn="base">
        <a:spcBef>
          <a:spcPct val="0"/>
        </a:spcBef>
        <a:spcAft>
          <a:spcPct val="0"/>
        </a:spcAft>
        <a:defRPr sz="4400">
          <a:solidFill>
            <a:srgbClr val="336699"/>
          </a:solidFill>
          <a:latin typeface="Arial" charset="0"/>
        </a:defRPr>
      </a:lvl6pPr>
      <a:lvl7pPr marL="914400" algn="ctr" rtl="0" fontAlgn="base">
        <a:spcBef>
          <a:spcPct val="0"/>
        </a:spcBef>
        <a:spcAft>
          <a:spcPct val="0"/>
        </a:spcAft>
        <a:defRPr sz="4400">
          <a:solidFill>
            <a:srgbClr val="336699"/>
          </a:solidFill>
          <a:latin typeface="Arial" charset="0"/>
        </a:defRPr>
      </a:lvl7pPr>
      <a:lvl8pPr marL="1371600" algn="ctr" rtl="0" fontAlgn="base">
        <a:spcBef>
          <a:spcPct val="0"/>
        </a:spcBef>
        <a:spcAft>
          <a:spcPct val="0"/>
        </a:spcAft>
        <a:defRPr sz="4400">
          <a:solidFill>
            <a:srgbClr val="336699"/>
          </a:solidFill>
          <a:latin typeface="Arial" charset="0"/>
        </a:defRPr>
      </a:lvl8pPr>
      <a:lvl9pPr marL="1828800" algn="ctr" rtl="0" fontAlgn="base">
        <a:spcBef>
          <a:spcPct val="0"/>
        </a:spcBef>
        <a:spcAft>
          <a:spcPct val="0"/>
        </a:spcAft>
        <a:defRPr sz="4400">
          <a:solidFill>
            <a:srgbClr val="336699"/>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5113" y="1191259"/>
            <a:ext cx="7593012" cy="2133601"/>
          </a:xfrm>
        </p:spPr>
        <p:txBody>
          <a:bodyPr>
            <a:normAutofit fontScale="90000"/>
          </a:bodyPr>
          <a:lstStyle/>
          <a:p>
            <a:r>
              <a:rPr lang="en-CA" dirty="0" smtClean="0"/>
              <a:t>1</a:t>
            </a:r>
            <a:br>
              <a:rPr lang="en-CA" dirty="0" smtClean="0"/>
            </a:br>
            <a:r>
              <a:rPr lang="en-CA" dirty="0" smtClean="0"/>
              <a:t>2</a:t>
            </a:r>
            <a:br>
              <a:rPr lang="en-CA" dirty="0" smtClean="0"/>
            </a:br>
            <a:r>
              <a:rPr lang="en-CA" dirty="0" smtClean="0"/>
              <a:t>3</a:t>
            </a:r>
            <a:br>
              <a:rPr lang="en-CA" dirty="0" smtClean="0"/>
            </a:br>
            <a:r>
              <a:rPr lang="en-CA" dirty="0"/>
              <a:t>4</a:t>
            </a:r>
          </a:p>
        </p:txBody>
      </p:sp>
      <p:sp>
        <p:nvSpPr>
          <p:cNvPr id="3" name="Subtitle 2"/>
          <p:cNvSpPr>
            <a:spLocks noGrp="1"/>
          </p:cNvSpPr>
          <p:nvPr>
            <p:ph type="subTitle" idx="1"/>
          </p:nvPr>
        </p:nvSpPr>
        <p:spPr>
          <a:xfrm>
            <a:off x="269875" y="3395344"/>
            <a:ext cx="5826125" cy="2019935"/>
          </a:xfrm>
        </p:spPr>
        <p:txBody>
          <a:bodyPr>
            <a:normAutofit fontScale="85000" lnSpcReduction="20000"/>
          </a:bodyPr>
          <a:lstStyle/>
          <a:p>
            <a:r>
              <a:rPr lang="en-US" b="1" dirty="0"/>
              <a:t>Presenter Name </a:t>
            </a:r>
          </a:p>
          <a:p>
            <a:r>
              <a:rPr lang="en-US" sz="2800" dirty="0"/>
              <a:t>Title</a:t>
            </a:r>
          </a:p>
          <a:p>
            <a:r>
              <a:rPr lang="en-US" sz="2800" dirty="0" smtClean="0"/>
              <a:t>Organization</a:t>
            </a:r>
          </a:p>
          <a:p>
            <a:endParaRPr lang="en-US" sz="2800" dirty="0" smtClean="0"/>
          </a:p>
          <a:p>
            <a:r>
              <a:rPr lang="en-US" sz="2800" dirty="0" smtClean="0"/>
              <a:t>        Twitter Handle</a:t>
            </a:r>
            <a:endParaRPr lang="en-US" sz="2800" dirty="0"/>
          </a:p>
        </p:txBody>
      </p:sp>
      <p:sp>
        <p:nvSpPr>
          <p:cNvPr id="5" name="TextBox 4"/>
          <p:cNvSpPr txBox="1"/>
          <p:nvPr/>
        </p:nvSpPr>
        <p:spPr>
          <a:xfrm>
            <a:off x="4693921" y="3298004"/>
            <a:ext cx="2210314" cy="2062103"/>
          </a:xfrm>
          <a:prstGeom prst="rect">
            <a:avLst/>
          </a:prstGeom>
          <a:noFill/>
        </p:spPr>
        <p:txBody>
          <a:bodyPr wrap="square" rtlCol="0">
            <a:spAutoFit/>
          </a:bodyPr>
          <a:lstStyle/>
          <a:p>
            <a:r>
              <a:rPr lang="en-CA" sz="3200" dirty="0" smtClean="0">
                <a:solidFill>
                  <a:srgbClr val="261300"/>
                </a:solidFill>
              </a:rPr>
              <a:t>Insert your logo here, then delete text.</a:t>
            </a:r>
            <a:endParaRPr lang="en-CA" sz="3200" dirty="0">
              <a:solidFill>
                <a:srgbClr val="261300"/>
              </a:solidFill>
            </a:endParaRPr>
          </a:p>
        </p:txBody>
      </p:sp>
      <p:pic>
        <p:nvPicPr>
          <p:cNvPr id="6" name="Picture 5" descr="Twitter_logo_blue.png"/>
          <p:cNvPicPr>
            <a:picLocks noChangeAspect="1"/>
          </p:cNvPicPr>
          <p:nvPr/>
        </p:nvPicPr>
        <p:blipFill>
          <a:blip r:embed="rId2" cstate="print"/>
          <a:stretch>
            <a:fillRect/>
          </a:stretch>
        </p:blipFill>
        <p:spPr>
          <a:xfrm>
            <a:off x="326641" y="4632959"/>
            <a:ext cx="618239" cy="457201"/>
          </a:xfrm>
          <a:prstGeom prst="rect">
            <a:avLst/>
          </a:prstGeom>
        </p:spPr>
      </p:pic>
    </p:spTree>
    <p:extLst>
      <p:ext uri="{BB962C8B-B14F-4D97-AF65-F5344CB8AC3E}">
        <p14:creationId xmlns:p14="http://schemas.microsoft.com/office/powerpoint/2010/main" val="3033706065"/>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dirty="0" smtClean="0"/>
              <a:t>Disclaimer</a:t>
            </a:r>
            <a:endParaRPr lang="en-CA" dirty="0" smtClean="0"/>
          </a:p>
        </p:txBody>
      </p:sp>
      <p:sp>
        <p:nvSpPr>
          <p:cNvPr id="5123" name="Content Placeholder 2"/>
          <p:cNvSpPr>
            <a:spLocks noGrp="1"/>
          </p:cNvSpPr>
          <p:nvPr>
            <p:ph idx="1"/>
          </p:nvPr>
        </p:nvSpPr>
        <p:spPr>
          <a:xfrm>
            <a:off x="263525" y="1266755"/>
            <a:ext cx="8626475" cy="4525962"/>
          </a:xfrm>
        </p:spPr>
        <p:txBody>
          <a:bodyPr/>
          <a:lstStyle/>
          <a:p>
            <a:pPr eaLnBrk="1" hangingPunct="1">
              <a:lnSpc>
                <a:spcPts val="2500"/>
              </a:lnSpc>
            </a:pPr>
            <a:r>
              <a:rPr lang="en-CA" sz="2100" dirty="0" smtClean="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eaLnBrk="1" hangingPunct="1">
              <a:lnSpc>
                <a:spcPts val="2500"/>
              </a:lnSpc>
              <a:spcBef>
                <a:spcPts val="1800"/>
              </a:spcBef>
            </a:pPr>
            <a:r>
              <a:rPr lang="en-CA" sz="2100" dirty="0" smtClean="0"/>
              <a:t>These PowerPoint slides are the intellectual property of the individual presenter and are protected under the copyright laws of the United States of America and other countries.  Used by permission.  All rights reserved. Drug Information Association, Drug Information Association Inc., DIA and DIA logo are registered trademarks.  All other trademarks are the property of their respective owners.</a:t>
            </a:r>
          </a:p>
        </p:txBody>
      </p:sp>
      <p:sp>
        <p:nvSpPr>
          <p:cNvPr id="5124" name="Slide Number Placeholder 3"/>
          <p:cNvSpPr>
            <a:spLocks noGrp="1"/>
          </p:cNvSpPr>
          <p:nvPr>
            <p:ph type="sldNum" sz="quarter" idx="4"/>
          </p:nvPr>
        </p:nvSpPr>
        <p:spPr>
          <a:xfrm>
            <a:off x="3985260" y="6500813"/>
            <a:ext cx="1154113" cy="368300"/>
          </a:xfrm>
        </p:spPr>
        <p:txBody>
          <a:bodyPr/>
          <a:lstStyle/>
          <a:p>
            <a:pPr>
              <a:defRPr/>
            </a:pPr>
            <a:fld id="{03E70F0E-0863-4F66-8B31-4FA4EA24BA6A}" type="slidenum">
              <a:rPr lang="en-US" smtClean="0"/>
              <a:pPr>
                <a:defRPr/>
              </a:pPr>
              <a:t>2</a:t>
            </a:fld>
            <a:endParaRPr lang="en-US" dirty="0" smtClean="0"/>
          </a:p>
        </p:txBody>
      </p:sp>
      <p:cxnSp>
        <p:nvCxnSpPr>
          <p:cNvPr id="5125" name="Straight Connector 5"/>
          <p:cNvCxnSpPr>
            <a:cxnSpLocks noChangeShapeType="1"/>
          </p:cNvCxnSpPr>
          <p:nvPr/>
        </p:nvCxnSpPr>
        <p:spPr bwMode="auto">
          <a:xfrm>
            <a:off x="268288" y="1139825"/>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3895725" y="6505575"/>
            <a:ext cx="1333500" cy="285750"/>
          </a:xfrm>
        </p:spPr>
        <p:txBody>
          <a:bodyPr/>
          <a:lstStyle/>
          <a:p>
            <a:pPr>
              <a:defRPr/>
            </a:pPr>
            <a:fld id="{91B040D5-F4FE-48C8-A206-7E2668ECBCAD}" type="slidenum">
              <a:rPr lang="en-US" smtClean="0"/>
              <a:pPr>
                <a:defRPr/>
              </a:pPr>
              <a:t>3</a:t>
            </a:fld>
            <a:endParaRPr lang="en-US" dirty="0"/>
          </a:p>
        </p:txBody>
      </p:sp>
      <p:sp>
        <p:nvSpPr>
          <p:cNvPr id="6" name="Content Placeholder 5"/>
          <p:cNvSpPr txBox="1">
            <a:spLocks/>
          </p:cNvSpPr>
          <p:nvPr/>
        </p:nvSpPr>
        <p:spPr bwMode="auto">
          <a:xfrm>
            <a:off x="291783" y="1339275"/>
            <a:ext cx="8625840" cy="4412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eaLnBrk="1" hangingPunct="1">
              <a:buFontTx/>
              <a:buNone/>
            </a:pPr>
            <a:r>
              <a:rPr lang="en-US" sz="2800" kern="0" dirty="0" smtClean="0"/>
              <a:t>Content: (Create presentation information here)</a:t>
            </a:r>
          </a:p>
          <a:p>
            <a:pPr eaLnBrk="1" hangingPunct="1"/>
            <a:r>
              <a:rPr lang="en-US" sz="2800" u="sng" kern="0" dirty="0" smtClean="0"/>
              <a:t>Minimum</a:t>
            </a:r>
            <a:r>
              <a:rPr lang="en-US" sz="2800" kern="0" dirty="0" smtClean="0"/>
              <a:t> recommended font size of 28</a:t>
            </a:r>
          </a:p>
          <a:p>
            <a:pPr eaLnBrk="1" hangingPunct="1"/>
            <a:r>
              <a:rPr lang="en-US" sz="2800" kern="0" dirty="0" smtClean="0"/>
              <a:t>Maximum recommended number of lines to be displayed per page is 8</a:t>
            </a:r>
          </a:p>
          <a:p>
            <a:pPr eaLnBrk="1" hangingPunct="1"/>
            <a:r>
              <a:rPr lang="en-US" sz="2800" kern="0" dirty="0" smtClean="0"/>
              <a:t>Keep information on the screen and away from the edges.</a:t>
            </a:r>
            <a:r>
              <a:rPr lang="en-CA" sz="2800" kern="0" dirty="0" smtClean="0"/>
              <a:t> </a:t>
            </a:r>
          </a:p>
          <a:p>
            <a:pPr eaLnBrk="1" hangingPunct="1"/>
            <a:r>
              <a:rPr lang="en-CA" sz="2800" kern="0" dirty="0" smtClean="0"/>
              <a:t>File Naming Criteria: Keep it short, no slashes or commas etc.:  </a:t>
            </a:r>
            <a:r>
              <a:rPr lang="en-CA" sz="2800" b="1" kern="0" dirty="0" smtClean="0"/>
              <a:t>Smith_J_reference_v1</a:t>
            </a:r>
            <a:endParaRPr lang="en-US" sz="2800" b="1" kern="0" dirty="0" smtClean="0"/>
          </a:p>
          <a:p>
            <a:pPr eaLnBrk="1" hangingPunct="1"/>
            <a:endParaRPr lang="en-CA" kern="0" dirty="0" smtClean="0"/>
          </a:p>
        </p:txBody>
      </p:sp>
      <p:sp>
        <p:nvSpPr>
          <p:cNvPr id="7" name="Rectangle 2"/>
          <p:cNvSpPr txBox="1">
            <a:spLocks noChangeArrowheads="1"/>
          </p:cNvSpPr>
          <p:nvPr/>
        </p:nvSpPr>
        <p:spPr bwMode="auto">
          <a:xfrm>
            <a:off x="263843" y="286445"/>
            <a:ext cx="8615680" cy="1148080"/>
          </a:xfrm>
          <a:prstGeom prst="rect">
            <a:avLst/>
          </a:prstGeom>
          <a:noFill/>
          <a:ln>
            <a:noFill/>
          </a:ln>
          <a:extLst/>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3600" b="1">
                <a:solidFill>
                  <a:schemeClr val="bg2"/>
                </a:solidFill>
                <a:latin typeface="+mj-lt"/>
                <a:ea typeface="+mj-ea"/>
                <a:cs typeface="+mj-cs"/>
              </a:defRPr>
            </a:lvl1pPr>
            <a:lvl2pPr algn="ctr" rtl="0" eaLnBrk="0" fontAlgn="base" hangingPunct="0">
              <a:spcBef>
                <a:spcPct val="0"/>
              </a:spcBef>
              <a:spcAft>
                <a:spcPct val="0"/>
              </a:spcAft>
              <a:defRPr sz="4400">
                <a:solidFill>
                  <a:srgbClr val="422100"/>
                </a:solidFill>
                <a:latin typeface="Arial" charset="0"/>
              </a:defRPr>
            </a:lvl2pPr>
            <a:lvl3pPr algn="ctr" rtl="0" eaLnBrk="0" fontAlgn="base" hangingPunct="0">
              <a:spcBef>
                <a:spcPct val="0"/>
              </a:spcBef>
              <a:spcAft>
                <a:spcPct val="0"/>
              </a:spcAft>
              <a:defRPr sz="4400">
                <a:solidFill>
                  <a:srgbClr val="422100"/>
                </a:solidFill>
                <a:latin typeface="Arial" charset="0"/>
              </a:defRPr>
            </a:lvl3pPr>
            <a:lvl4pPr algn="ctr" rtl="0" eaLnBrk="0" fontAlgn="base" hangingPunct="0">
              <a:spcBef>
                <a:spcPct val="0"/>
              </a:spcBef>
              <a:spcAft>
                <a:spcPct val="0"/>
              </a:spcAft>
              <a:defRPr sz="4400">
                <a:solidFill>
                  <a:srgbClr val="422100"/>
                </a:solidFill>
                <a:latin typeface="Arial" charset="0"/>
              </a:defRPr>
            </a:lvl4pPr>
            <a:lvl5pPr algn="ctr" rtl="0" eaLnBrk="0" fontAlgn="base" hangingPunct="0">
              <a:spcBef>
                <a:spcPct val="0"/>
              </a:spcBef>
              <a:spcAft>
                <a:spcPct val="0"/>
              </a:spcAft>
              <a:defRPr sz="4400">
                <a:solidFill>
                  <a:srgbClr val="422100"/>
                </a:solidFill>
                <a:latin typeface="Arial" charset="0"/>
              </a:defRPr>
            </a:lvl5pPr>
            <a:lvl6pPr marL="457200" algn="ctr" rtl="0" fontAlgn="base">
              <a:spcBef>
                <a:spcPct val="0"/>
              </a:spcBef>
              <a:spcAft>
                <a:spcPct val="0"/>
              </a:spcAft>
              <a:defRPr sz="4400">
                <a:solidFill>
                  <a:srgbClr val="336699"/>
                </a:solidFill>
                <a:latin typeface="Arial" charset="0"/>
              </a:defRPr>
            </a:lvl6pPr>
            <a:lvl7pPr marL="914400" algn="ctr" rtl="0" fontAlgn="base">
              <a:spcBef>
                <a:spcPct val="0"/>
              </a:spcBef>
              <a:spcAft>
                <a:spcPct val="0"/>
              </a:spcAft>
              <a:defRPr sz="4400">
                <a:solidFill>
                  <a:srgbClr val="336699"/>
                </a:solidFill>
                <a:latin typeface="Arial" charset="0"/>
              </a:defRPr>
            </a:lvl7pPr>
            <a:lvl8pPr marL="1371600" algn="ctr" rtl="0" fontAlgn="base">
              <a:spcBef>
                <a:spcPct val="0"/>
              </a:spcBef>
              <a:spcAft>
                <a:spcPct val="0"/>
              </a:spcAft>
              <a:defRPr sz="4400">
                <a:solidFill>
                  <a:srgbClr val="336699"/>
                </a:solidFill>
                <a:latin typeface="Arial" charset="0"/>
              </a:defRPr>
            </a:lvl8pPr>
            <a:lvl9pPr marL="1828800" algn="ctr" rtl="0" fontAlgn="base">
              <a:spcBef>
                <a:spcPct val="0"/>
              </a:spcBef>
              <a:spcAft>
                <a:spcPct val="0"/>
              </a:spcAft>
              <a:defRPr sz="4400">
                <a:solidFill>
                  <a:srgbClr val="336699"/>
                </a:solidFill>
                <a:latin typeface="Arial" charset="0"/>
              </a:defRPr>
            </a:lvl9pPr>
          </a:lstStyle>
          <a:p>
            <a:pPr eaLnBrk="1" hangingPunct="1"/>
            <a:r>
              <a:rPr lang="en-CA" kern="0" dirty="0" smtClean="0"/>
              <a:t>Title Text</a:t>
            </a:r>
          </a:p>
        </p:txBody>
      </p:sp>
      <p:cxnSp>
        <p:nvCxnSpPr>
          <p:cNvPr id="8" name="Straight Connector 6"/>
          <p:cNvCxnSpPr>
            <a:cxnSpLocks noChangeShapeType="1"/>
          </p:cNvCxnSpPr>
          <p:nvPr/>
        </p:nvCxnSpPr>
        <p:spPr bwMode="auto">
          <a:xfrm>
            <a:off x="268288" y="1130300"/>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5715413"/>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Thank you</a:t>
            </a:r>
            <a:endParaRPr lang="en-CA" dirty="0"/>
          </a:p>
        </p:txBody>
      </p:sp>
      <p:sp>
        <p:nvSpPr>
          <p:cNvPr id="3" name="Content Placeholder 2"/>
          <p:cNvSpPr>
            <a:spLocks noGrp="1"/>
          </p:cNvSpPr>
          <p:nvPr>
            <p:ph idx="1"/>
          </p:nvPr>
        </p:nvSpPr>
        <p:spPr/>
        <p:txBody>
          <a:bodyPr/>
          <a:lstStyle/>
          <a:p>
            <a:pPr>
              <a:buNone/>
            </a:pPr>
            <a:r>
              <a:rPr lang="en-US" b="1" dirty="0" smtClean="0"/>
              <a:t>Presenter Name </a:t>
            </a:r>
          </a:p>
          <a:p>
            <a:pPr>
              <a:buNone/>
            </a:pPr>
            <a:r>
              <a:rPr lang="en-US" dirty="0" smtClean="0"/>
              <a:t>Title</a:t>
            </a:r>
          </a:p>
          <a:p>
            <a:pPr>
              <a:buNone/>
            </a:pPr>
            <a:r>
              <a:rPr lang="en-US" dirty="0" smtClean="0"/>
              <a:t>Organization</a:t>
            </a:r>
          </a:p>
          <a:p>
            <a:pPr>
              <a:buNone/>
            </a:pPr>
            <a:r>
              <a:rPr lang="en-US" i="1" dirty="0" smtClean="0"/>
              <a:t>Your Twitter Handle</a:t>
            </a:r>
          </a:p>
          <a:p>
            <a:pPr>
              <a:buNone/>
            </a:pPr>
            <a:endParaRPr lang="en-CA" dirty="0" smtClean="0"/>
          </a:p>
          <a:p>
            <a:pPr algn="r">
              <a:buNone/>
            </a:pPr>
            <a:endParaRPr lang="en-CA" i="1" dirty="0" smtClean="0"/>
          </a:p>
          <a:p>
            <a:pPr algn="r">
              <a:buNone/>
            </a:pPr>
            <a:r>
              <a:rPr lang="en-CA" i="1" dirty="0" smtClean="0"/>
              <a:t>Join the conversation #dia2014</a:t>
            </a:r>
            <a:endParaRPr lang="en-CA" i="1" dirty="0"/>
          </a:p>
        </p:txBody>
      </p:sp>
      <p:sp>
        <p:nvSpPr>
          <p:cNvPr id="4" name="Slide Number Placeholder 3"/>
          <p:cNvSpPr>
            <a:spLocks noGrp="1"/>
          </p:cNvSpPr>
          <p:nvPr>
            <p:ph type="sldNum" sz="quarter" idx="4"/>
          </p:nvPr>
        </p:nvSpPr>
        <p:spPr/>
        <p:txBody>
          <a:bodyPr/>
          <a:lstStyle/>
          <a:p>
            <a:pPr>
              <a:defRPr/>
            </a:pPr>
            <a:fld id="{91B040D5-F4FE-48C8-A206-7E2668ECBCAD}" type="slidenum">
              <a:rPr lang="en-US" smtClean="0"/>
              <a:pPr>
                <a:defRPr/>
              </a:pPr>
              <a:t>4</a:t>
            </a:fld>
            <a:endParaRPr lang="en-US" dirty="0"/>
          </a:p>
        </p:txBody>
      </p:sp>
      <p:sp>
        <p:nvSpPr>
          <p:cNvPr id="5" name="Rectangle 4"/>
          <p:cNvSpPr>
            <a:spLocks noGrp="1" noChangeArrowheads="1"/>
          </p:cNvSpPr>
          <p:nvPr/>
        </p:nvSpPr>
        <p:spPr bwMode="auto">
          <a:xfrm>
            <a:off x="3905250" y="3286125"/>
            <a:ext cx="1333500"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3600" kern="1200">
                <a:solidFill>
                  <a:schemeClr val="bg1"/>
                </a:solidFill>
                <a:latin typeface="Arial" charset="0"/>
                <a:ea typeface="+mn-ea"/>
                <a:cs typeface="Arial" charset="0"/>
              </a:defRPr>
            </a:lvl1pPr>
            <a:lvl2pPr marL="457200" algn="l" rtl="0" fontAlgn="base">
              <a:spcBef>
                <a:spcPct val="0"/>
              </a:spcBef>
              <a:spcAft>
                <a:spcPct val="0"/>
              </a:spcAft>
              <a:defRPr sz="3600" kern="1200">
                <a:solidFill>
                  <a:schemeClr val="bg1"/>
                </a:solidFill>
                <a:latin typeface="Arial" charset="0"/>
                <a:ea typeface="+mn-ea"/>
                <a:cs typeface="Arial" charset="0"/>
              </a:defRPr>
            </a:lvl2pPr>
            <a:lvl3pPr marL="914400" algn="l" rtl="0" fontAlgn="base">
              <a:spcBef>
                <a:spcPct val="0"/>
              </a:spcBef>
              <a:spcAft>
                <a:spcPct val="0"/>
              </a:spcAft>
              <a:defRPr sz="3600" kern="1200">
                <a:solidFill>
                  <a:schemeClr val="bg1"/>
                </a:solidFill>
                <a:latin typeface="Arial" charset="0"/>
                <a:ea typeface="+mn-ea"/>
                <a:cs typeface="Arial" charset="0"/>
              </a:defRPr>
            </a:lvl3pPr>
            <a:lvl4pPr marL="1371600" algn="l" rtl="0" fontAlgn="base">
              <a:spcBef>
                <a:spcPct val="0"/>
              </a:spcBef>
              <a:spcAft>
                <a:spcPct val="0"/>
              </a:spcAft>
              <a:defRPr sz="3600" kern="1200">
                <a:solidFill>
                  <a:schemeClr val="bg1"/>
                </a:solidFill>
                <a:latin typeface="Arial" charset="0"/>
                <a:ea typeface="+mn-ea"/>
                <a:cs typeface="Arial" charset="0"/>
              </a:defRPr>
            </a:lvl4pPr>
            <a:lvl5pPr marL="1828800" algn="l" rtl="0" fontAlgn="base">
              <a:spcBef>
                <a:spcPct val="0"/>
              </a:spcBef>
              <a:spcAft>
                <a:spcPct val="0"/>
              </a:spcAft>
              <a:defRPr sz="3600" kern="1200">
                <a:solidFill>
                  <a:schemeClr val="bg1"/>
                </a:solidFill>
                <a:latin typeface="Arial" charset="0"/>
                <a:ea typeface="+mn-ea"/>
                <a:cs typeface="Arial" charset="0"/>
              </a:defRPr>
            </a:lvl5pPr>
            <a:lvl6pPr marL="2286000" algn="l" defTabSz="914400" rtl="0" eaLnBrk="1" latinLnBrk="0" hangingPunct="1">
              <a:defRPr sz="3600" kern="1200">
                <a:solidFill>
                  <a:schemeClr val="bg1"/>
                </a:solidFill>
                <a:latin typeface="Arial" charset="0"/>
                <a:ea typeface="+mn-ea"/>
                <a:cs typeface="Arial" charset="0"/>
              </a:defRPr>
            </a:lvl6pPr>
            <a:lvl7pPr marL="2743200" algn="l" defTabSz="914400" rtl="0" eaLnBrk="1" latinLnBrk="0" hangingPunct="1">
              <a:defRPr sz="3600" kern="1200">
                <a:solidFill>
                  <a:schemeClr val="bg1"/>
                </a:solidFill>
                <a:latin typeface="Arial" charset="0"/>
                <a:ea typeface="+mn-ea"/>
                <a:cs typeface="Arial" charset="0"/>
              </a:defRPr>
            </a:lvl7pPr>
            <a:lvl8pPr marL="3200400" algn="l" defTabSz="914400" rtl="0" eaLnBrk="1" latinLnBrk="0" hangingPunct="1">
              <a:defRPr sz="3600" kern="1200">
                <a:solidFill>
                  <a:schemeClr val="bg1"/>
                </a:solidFill>
                <a:latin typeface="Arial" charset="0"/>
                <a:ea typeface="+mn-ea"/>
                <a:cs typeface="Arial" charset="0"/>
              </a:defRPr>
            </a:lvl8pPr>
            <a:lvl9pPr marL="3657600" algn="l" defTabSz="914400" rtl="0" eaLnBrk="1" latinLnBrk="0" hangingPunct="1">
              <a:defRPr sz="3600" kern="1200">
                <a:solidFill>
                  <a:schemeClr val="bg1"/>
                </a:solidFill>
                <a:latin typeface="Arial" charset="0"/>
                <a:ea typeface="+mn-ea"/>
                <a:cs typeface="Arial" charset="0"/>
              </a:defRPr>
            </a:lvl9pPr>
          </a:lstStyle>
          <a:p>
            <a:pPr>
              <a:defRPr/>
            </a:pPr>
            <a:endParaRPr lang="en-US" dirty="0"/>
          </a:p>
        </p:txBody>
      </p:sp>
      <p:cxnSp>
        <p:nvCxnSpPr>
          <p:cNvPr id="6" name="Straight Connector 6"/>
          <p:cNvCxnSpPr>
            <a:cxnSpLocks noChangeShapeType="1"/>
          </p:cNvCxnSpPr>
          <p:nvPr/>
        </p:nvCxnSpPr>
        <p:spPr bwMode="auto">
          <a:xfrm>
            <a:off x="268288" y="1130300"/>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pic>
        <p:nvPicPr>
          <p:cNvPr id="7" name="Picture 6" descr="Twitter_logo_blue.png"/>
          <p:cNvPicPr>
            <a:picLocks noChangeAspect="1"/>
          </p:cNvPicPr>
          <p:nvPr/>
        </p:nvPicPr>
        <p:blipFill>
          <a:blip r:embed="rId2" cstate="print"/>
          <a:stretch>
            <a:fillRect/>
          </a:stretch>
        </p:blipFill>
        <p:spPr>
          <a:xfrm>
            <a:off x="2013201" y="5242559"/>
            <a:ext cx="618239" cy="457201"/>
          </a:xfrm>
          <a:prstGeom prst="rect">
            <a:avLst/>
          </a:prstGeom>
        </p:spPr>
      </p:pic>
    </p:spTree>
    <p:extLst>
      <p:ext uri="{BB962C8B-B14F-4D97-AF65-F5344CB8AC3E}">
        <p14:creationId xmlns:p14="http://schemas.microsoft.com/office/powerpoint/2010/main" val="712400130"/>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Custom Design">
  <a:themeElements>
    <a:clrScheme name="DIA 2014">
      <a:dk1>
        <a:srgbClr val="272A2E"/>
      </a:dk1>
      <a:lt1>
        <a:srgbClr val="4F545D"/>
      </a:lt1>
      <a:dk2>
        <a:srgbClr val="272A2E"/>
      </a:dk2>
      <a:lt2>
        <a:srgbClr val="4F545D"/>
      </a:lt2>
      <a:accent1>
        <a:srgbClr val="3E52A4"/>
      </a:accent1>
      <a:accent2>
        <a:srgbClr val="40AE49"/>
      </a:accent2>
      <a:accent3>
        <a:srgbClr val="EC008C"/>
      </a:accent3>
      <a:accent4>
        <a:srgbClr val="F08D21"/>
      </a:accent4>
      <a:accent5>
        <a:srgbClr val="9468AD"/>
      </a:accent5>
      <a:accent6>
        <a:srgbClr val="1D8FAC"/>
      </a:accent6>
      <a:hlink>
        <a:srgbClr val="94D3EE"/>
      </a:hlink>
      <a:folHlink>
        <a:srgbClr val="94D3EE"/>
      </a:folHlink>
    </a:clrScheme>
    <a:fontScheme name="DIA 50th">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bg1"/>
            </a:solidFill>
            <a:effectLst/>
            <a:latin typeface="Arial" charset="0"/>
          </a:defRPr>
        </a:defPPr>
      </a:lstStyle>
    </a:lnDef>
    <a:txDef>
      <a:spPr>
        <a:noFill/>
      </a:spPr>
      <a:bodyPr wrap="square" rtlCol="0">
        <a:spAutoFit/>
      </a:bodyPr>
      <a:lstStyle>
        <a:defPPr>
          <a:defRPr sz="3200" dirty="0" err="1" smtClean="0">
            <a:solidFill>
              <a:srgbClr val="261300"/>
            </a:solidFill>
            <a:latin typeface="+mn-lt"/>
          </a:defRPr>
        </a:defPPr>
      </a:lstStyle>
    </a:tx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66"/>
        </a:hlink>
        <a:folHlink>
          <a:srgbClr val="99CC00"/>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CCECFF"/>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66"/>
        </a:hlink>
        <a:folHlink>
          <a:srgbClr val="99CC00"/>
        </a:folHlink>
      </a:clrScheme>
      <a:clrMap bg1="lt1" tx1="dk1" bg2="lt2" tx2="dk2" accent1="accent1" accent2="accent2" accent3="accent3" accent4="accent4" accent5="accent5" accent6="accent6" hlink="hlink" folHlink="folHlink"/>
    </a:extraClrScheme>
    <a:extraClrScheme>
      <a:clrScheme name="Custom Design 15">
        <a:dk1>
          <a:srgbClr val="000000"/>
        </a:dk1>
        <a:lt1>
          <a:srgbClr val="FFFFFF"/>
        </a:lt1>
        <a:dk2>
          <a:srgbClr val="CCEC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66FF"/>
        </a:hlink>
        <a:folHlink>
          <a:srgbClr val="99CC00"/>
        </a:folHlink>
      </a:clrScheme>
      <a:clrMap bg1="lt1" tx1="dk1" bg2="lt2" tx2="dk2" accent1="accent1" accent2="accent2" accent3="accent3" accent4="accent4" accent5="accent5" accent6="accent6" hlink="hlink" folHlink="folHlink"/>
    </a:extraClrScheme>
    <a:extraClrScheme>
      <a:clrScheme name="Custom Design 16">
        <a:dk1>
          <a:srgbClr val="000000"/>
        </a:dk1>
        <a:lt1>
          <a:srgbClr val="FFFFFF"/>
        </a:lt1>
        <a:dk2>
          <a:srgbClr val="CCEC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66FF"/>
        </a:hlink>
        <a:folHlink>
          <a:srgbClr val="00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Meeting Document" ma:contentTypeID="0x0101007EDFF2051E4E304A84E61DD9B9CEA93D12005BFB308AC0EAF045A8B3239464326A1E" ma:contentTypeVersion="3" ma:contentTypeDescription="Create a new document." ma:contentTypeScope="" ma:versionID="e3e4462436650087bfe41302c3b18bbe">
  <xsd:schema xmlns:xsd="http://www.w3.org/2001/XMLSchema" xmlns:p="http://schemas.microsoft.com/office/2006/metadata/properties" xmlns:ns2="d9d0f46b-f6a6-4db7-a277-b2edc3298236" targetNamespace="http://schemas.microsoft.com/office/2006/metadata/properties" ma:root="true" ma:fieldsID="5c790bd4ae1109354951a9e9af3643c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element ref="ns2:Meeting_x0020_Code"/>
              </xsd:all>
            </xsd:complexType>
          </xsd:element>
        </xsd:sequence>
      </xsd:complexType>
    </xsd:element>
  </xsd:schema>
  <xsd:schema xmlns:xsd="http://www.w3.org/2001/XMLSchema" xmlns:dms="http://schemas.microsoft.com/office/2006/documentManagement/types" targetNamespace="d9d0f46b-f6a6-4db7-a277-b2edc3298236" elementFormDefault="qualified">
    <xsd:import namespace="http://schemas.microsoft.com/office/2006/documentManagement/type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element name="Meeting_x0020_Code" ma:index="13" ma:displayName="Meeting Code" ma:list="{9259e9ed-b16d-438b-a495-9ecf31ddf0a8}" ma:internalName="Meeting_x0020_Cod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customXsn xmlns="http://schemas.microsoft.com/office/2006/metadata/customXsn">
  <xsnLocation/>
  <cached>True</cached>
  <openByDefault>True</openByDefault>
  <xsnScope/>
</customXsn>
</file>

<file path=customXml/item4.xml><?xml version="1.0" encoding="utf-8"?>
<p:properties xmlns:p="http://schemas.microsoft.com/office/2006/metadata/properties" xmlns:xsi="http://www.w3.org/2001/XMLSchema-instance" xmlns:pc="http://schemas.microsoft.com/office/infopath/2007/PartnerControls">
  <documentManagement>
    <Year xmlns="d9d0f46b-f6a6-4db7-a277-b2edc3298236">23</Year>
    <Doc_x0020_Status xmlns="d9d0f46b-f6a6-4db7-a277-b2edc3298236">3</Doc_x0020_Status>
    <Meeting_x0020_Code xmlns="d9d0f46b-f6a6-4db7-a277-b2edc3298236">2059</Meeting_x0020_Code>
    <Retention_x0020_Schedule xmlns="d9d0f46b-f6a6-4db7-a277-b2edc3298236">3</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AE31BAC9-E0B1-45F4-B2EA-5C2CD746E334}">
  <ds:schemaRefs>
    <ds:schemaRef ds:uri="http://schemas.microsoft.com/sharepoint/v3/contenttype/forms"/>
  </ds:schemaRefs>
</ds:datastoreItem>
</file>

<file path=customXml/itemProps2.xml><?xml version="1.0" encoding="utf-8"?>
<ds:datastoreItem xmlns:ds="http://schemas.openxmlformats.org/officeDocument/2006/customXml" ds:itemID="{9D85AF1E-804B-4C83-8D62-B1DF02F0A9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F8DCA812-1FC4-4D9B-9D85-EADA1DA01E97}">
  <ds:schemaRefs>
    <ds:schemaRef ds:uri="http://schemas.microsoft.com/office/2006/metadata/customXsn"/>
  </ds:schemaRefs>
</ds:datastoreItem>
</file>

<file path=customXml/itemProps4.xml><?xml version="1.0" encoding="utf-8"?>
<ds:datastoreItem xmlns:ds="http://schemas.openxmlformats.org/officeDocument/2006/customXml" ds:itemID="{161B1E23-37F3-4704-AC88-D47299A3676A}">
  <ds:schemaRefs>
    <ds:schemaRef ds:uri="http://purl.org/dc/elements/1.1/"/>
    <ds:schemaRef ds:uri="http://schemas.microsoft.com/office/2006/documentManagement/types"/>
    <ds:schemaRef ds:uri="http://schemas.openxmlformats.org/package/2006/metadata/core-properties"/>
    <ds:schemaRef ds:uri="http://www.w3.org/XML/1998/namespace"/>
    <ds:schemaRef ds:uri="d9d0f46b-f6a6-4db7-a277-b2edc3298236"/>
    <ds:schemaRef ds:uri="http://purl.org/dc/terms/"/>
    <ds:schemaRef ds:uri="http://schemas.microsoft.com/office/2006/metadata/properties"/>
    <ds:schemaRef ds:uri="http://purl.org/dc/dcmityp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1495</TotalTime>
  <Words>215</Words>
  <Application>Microsoft Office PowerPoint</Application>
  <PresentationFormat>On-screen Show (4:3)</PresentationFormat>
  <Paragraphs>27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Custom Design</vt:lpstr>
      <vt:lpstr>1 2 3 4</vt:lpstr>
      <vt:lpstr>Disclaimer</vt:lpstr>
      <vt:lpstr>PowerPoint Presentation</vt:lpstr>
      <vt:lpstr>Thank you</vt:lpstr>
    </vt:vector>
  </TitlesOfParts>
  <Company>AV Experience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2014 50th Annual Meeting</dc:title>
  <dc:subject>Presenter Template</dc:subject>
  <dc:creator>JSimpson</dc:creator>
  <cp:lastModifiedBy>John Simpson</cp:lastModifiedBy>
  <cp:revision>140</cp:revision>
  <dcterms:created xsi:type="dcterms:W3CDTF">2005-11-30T16:21:28Z</dcterms:created>
  <dcterms:modified xsi:type="dcterms:W3CDTF">2014-04-18T15:48:16Z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0x0101007EDFF2051E4E304A84E61DD9B9CEA93D12005BFB308AC0EAF045A8B3239464326A1E</vt:lpwstr>
  </property>
</Properties>
</file>