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5"/>
  </p:sldMasterIdLst>
  <p:notesMasterIdLst>
    <p:notesMasterId r:id="rId10"/>
  </p:notesMasterIdLst>
  <p:handoutMasterIdLst>
    <p:handoutMasterId r:id="rId11"/>
  </p:handoutMasterIdLst>
  <p:sldIdLst>
    <p:sldId id="268" r:id="rId6"/>
    <p:sldId id="265" r:id="rId7"/>
    <p:sldId id="271" r:id="rId8"/>
    <p:sldId id="270" r:id="rId9"/>
  </p:sldIdLst>
  <p:sldSz cx="9144000" cy="6858000" type="screen4x3"/>
  <p:notesSz cx="7315200" cy="9601200"/>
  <p:defaultTextStyle>
    <a:defPPr>
      <a:defRPr lang="en-US"/>
    </a:defPPr>
    <a:lvl1pPr algn="l" rtl="0" fontAlgn="base">
      <a:spcBef>
        <a:spcPct val="0"/>
      </a:spcBef>
      <a:spcAft>
        <a:spcPct val="0"/>
      </a:spcAft>
      <a:defRPr sz="3600" kern="1200">
        <a:solidFill>
          <a:schemeClr val="bg1"/>
        </a:solidFill>
        <a:latin typeface="Arial" charset="0"/>
        <a:ea typeface="+mn-ea"/>
        <a:cs typeface="Arial" charset="0"/>
      </a:defRPr>
    </a:lvl1pPr>
    <a:lvl2pPr marL="457200" algn="l" rtl="0" fontAlgn="base">
      <a:spcBef>
        <a:spcPct val="0"/>
      </a:spcBef>
      <a:spcAft>
        <a:spcPct val="0"/>
      </a:spcAft>
      <a:defRPr sz="3600" kern="1200">
        <a:solidFill>
          <a:schemeClr val="bg1"/>
        </a:solidFill>
        <a:latin typeface="Arial" charset="0"/>
        <a:ea typeface="+mn-ea"/>
        <a:cs typeface="Arial" charset="0"/>
      </a:defRPr>
    </a:lvl2pPr>
    <a:lvl3pPr marL="914400" algn="l" rtl="0" fontAlgn="base">
      <a:spcBef>
        <a:spcPct val="0"/>
      </a:spcBef>
      <a:spcAft>
        <a:spcPct val="0"/>
      </a:spcAft>
      <a:defRPr sz="3600" kern="1200">
        <a:solidFill>
          <a:schemeClr val="bg1"/>
        </a:solidFill>
        <a:latin typeface="Arial" charset="0"/>
        <a:ea typeface="+mn-ea"/>
        <a:cs typeface="Arial" charset="0"/>
      </a:defRPr>
    </a:lvl3pPr>
    <a:lvl4pPr marL="1371600" algn="l" rtl="0" fontAlgn="base">
      <a:spcBef>
        <a:spcPct val="0"/>
      </a:spcBef>
      <a:spcAft>
        <a:spcPct val="0"/>
      </a:spcAft>
      <a:defRPr sz="3600" kern="1200">
        <a:solidFill>
          <a:schemeClr val="bg1"/>
        </a:solidFill>
        <a:latin typeface="Arial" charset="0"/>
        <a:ea typeface="+mn-ea"/>
        <a:cs typeface="Arial" charset="0"/>
      </a:defRPr>
    </a:lvl4pPr>
    <a:lvl5pPr marL="1828800" algn="l" rtl="0" fontAlgn="base">
      <a:spcBef>
        <a:spcPct val="0"/>
      </a:spcBef>
      <a:spcAft>
        <a:spcPct val="0"/>
      </a:spcAft>
      <a:defRPr sz="3600" kern="1200">
        <a:solidFill>
          <a:schemeClr val="bg1"/>
        </a:solidFill>
        <a:latin typeface="Arial" charset="0"/>
        <a:ea typeface="+mn-ea"/>
        <a:cs typeface="Arial" charset="0"/>
      </a:defRPr>
    </a:lvl5pPr>
    <a:lvl6pPr marL="2286000" algn="l" defTabSz="914400" rtl="0" eaLnBrk="1" latinLnBrk="0" hangingPunct="1">
      <a:defRPr sz="3600" kern="1200">
        <a:solidFill>
          <a:schemeClr val="bg1"/>
        </a:solidFill>
        <a:latin typeface="Arial" charset="0"/>
        <a:ea typeface="+mn-ea"/>
        <a:cs typeface="Arial" charset="0"/>
      </a:defRPr>
    </a:lvl6pPr>
    <a:lvl7pPr marL="2743200" algn="l" defTabSz="914400" rtl="0" eaLnBrk="1" latinLnBrk="0" hangingPunct="1">
      <a:defRPr sz="3600" kern="1200">
        <a:solidFill>
          <a:schemeClr val="bg1"/>
        </a:solidFill>
        <a:latin typeface="Arial" charset="0"/>
        <a:ea typeface="+mn-ea"/>
        <a:cs typeface="Arial" charset="0"/>
      </a:defRPr>
    </a:lvl7pPr>
    <a:lvl8pPr marL="3200400" algn="l" defTabSz="914400" rtl="0" eaLnBrk="1" latinLnBrk="0" hangingPunct="1">
      <a:defRPr sz="3600" kern="1200">
        <a:solidFill>
          <a:schemeClr val="bg1"/>
        </a:solidFill>
        <a:latin typeface="Arial" charset="0"/>
        <a:ea typeface="+mn-ea"/>
        <a:cs typeface="Arial" charset="0"/>
      </a:defRPr>
    </a:lvl8pPr>
    <a:lvl9pPr marL="3657600" algn="l" defTabSz="914400" rtl="0" eaLnBrk="1" latinLnBrk="0" hangingPunct="1">
      <a:defRPr sz="3600"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1300"/>
    <a:srgbClr val="763849"/>
    <a:srgbClr val="482400"/>
    <a:srgbClr val="B6B1A9"/>
    <a:srgbClr val="CCECFF"/>
    <a:srgbClr val="003591"/>
    <a:srgbClr val="CCFF66"/>
    <a:srgbClr val="990000"/>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72" autoAdjust="0"/>
    <p:restoredTop sz="94765" autoAdjust="0"/>
  </p:normalViewPr>
  <p:slideViewPr>
    <p:cSldViewPr snapToGrid="0">
      <p:cViewPr varScale="1">
        <p:scale>
          <a:sx n="80" d="100"/>
          <a:sy n="80" d="100"/>
        </p:scale>
        <p:origin x="-1704" y="-82"/>
      </p:cViewPr>
      <p:guideLst>
        <p:guide orient="horz" pos="606"/>
        <p:guide pos="1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9" d="100"/>
          <a:sy n="79" d="100"/>
        </p:scale>
        <p:origin x="-1806" y="-78"/>
      </p:cViewPr>
      <p:guideLst>
        <p:guide orient="horz" pos="3024"/>
        <p:guide pos="2304"/>
      </p:guideLst>
    </p:cSldViewPr>
  </p:notes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cs typeface="+mn-cs"/>
              </a:defRPr>
            </a:lvl1pPr>
          </a:lstStyle>
          <a:p>
            <a:pPr>
              <a:defRPr/>
            </a:pPr>
            <a:endParaRPr lang="en-CA"/>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cs typeface="+mn-cs"/>
              </a:defRPr>
            </a:lvl1pPr>
          </a:lstStyle>
          <a:p>
            <a:pPr>
              <a:defRPr/>
            </a:pPr>
            <a:fld id="{15A5BA37-C6A5-4017-A48E-DFCA1CAD7BE5}" type="datetimeFigureOut">
              <a:rPr lang="en-CA"/>
              <a:pPr>
                <a:defRPr/>
              </a:pPr>
              <a:t>18/04/2014</a:t>
            </a:fld>
            <a:endParaRPr lang="en-CA"/>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cs typeface="+mn-cs"/>
              </a:defRPr>
            </a:lvl1pPr>
          </a:lstStyle>
          <a:p>
            <a:pPr>
              <a:defRPr/>
            </a:pPr>
            <a:endParaRPr lang="en-CA"/>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cs typeface="+mn-cs"/>
              </a:defRPr>
            </a:lvl1pPr>
          </a:lstStyle>
          <a:p>
            <a:pPr>
              <a:defRPr/>
            </a:pPr>
            <a:fld id="{09B3CAF9-6F34-4A9D-925C-63B961E381F5}" type="slidenum">
              <a:rPr lang="en-CA"/>
              <a:pPr>
                <a:defRPr/>
              </a:pPr>
              <a:t>‹#›</a:t>
            </a:fld>
            <a:endParaRPr lang="en-CA"/>
          </a:p>
        </p:txBody>
      </p:sp>
    </p:spTree>
    <p:extLst>
      <p:ext uri="{BB962C8B-B14F-4D97-AF65-F5344CB8AC3E}">
        <p14:creationId xmlns:p14="http://schemas.microsoft.com/office/powerpoint/2010/main" val="286372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cs typeface="+mn-cs"/>
              </a:defRPr>
            </a:lvl1pPr>
          </a:lstStyle>
          <a:p>
            <a:pPr>
              <a:defRPr/>
            </a:pPr>
            <a:endParaRPr lang="en-US"/>
          </a:p>
        </p:txBody>
      </p:sp>
      <p:sp>
        <p:nvSpPr>
          <p:cNvPr id="1331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cs typeface="+mn-cs"/>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cs typeface="+mn-cs"/>
              </a:defRPr>
            </a:lvl1pPr>
          </a:lstStyle>
          <a:p>
            <a:pPr>
              <a:defRPr/>
            </a:pPr>
            <a:endParaRPr lang="en-US"/>
          </a:p>
        </p:txBody>
      </p:sp>
      <p:sp>
        <p:nvSpPr>
          <p:cNvPr id="1331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cs typeface="+mn-cs"/>
              </a:defRPr>
            </a:lvl1pPr>
          </a:lstStyle>
          <a:p>
            <a:pPr>
              <a:defRPr/>
            </a:pPr>
            <a:fld id="{3085664E-A97E-4BC0-8F89-2295B4FCA771}" type="slidenum">
              <a:rPr lang="en-US"/>
              <a:pPr>
                <a:defRPr/>
              </a:pPr>
              <a:t>‹#›</a:t>
            </a:fld>
            <a:endParaRPr lang="en-US"/>
          </a:p>
        </p:txBody>
      </p:sp>
    </p:spTree>
    <p:extLst>
      <p:ext uri="{BB962C8B-B14F-4D97-AF65-F5344CB8AC3E}">
        <p14:creationId xmlns:p14="http://schemas.microsoft.com/office/powerpoint/2010/main" val="3076063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085664E-A97E-4BC0-8F89-2295B4FCA771}"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085664E-A97E-4BC0-8F89-2295B4FCA771}" type="slidenum">
              <a:rPr lang="en-US" smtClean="0"/>
              <a:pPr>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hasCustomPrompt="1"/>
          </p:nvPr>
        </p:nvSpPr>
        <p:spPr>
          <a:xfrm>
            <a:off x="265113" y="1330051"/>
            <a:ext cx="7593012" cy="2375174"/>
          </a:xfrm>
        </p:spPr>
        <p:txBody>
          <a:bodyPr anchor="t">
            <a:normAutofit/>
          </a:bodyPr>
          <a:lstStyle>
            <a:lvl1pPr algn="l">
              <a:defRPr sz="3600">
                <a:solidFill>
                  <a:schemeClr val="bg2"/>
                </a:solidFill>
              </a:defRPr>
            </a:lvl1pPr>
          </a:lstStyle>
          <a:p>
            <a:r>
              <a:rPr lang="en-US" dirty="0"/>
              <a:t>Click to edit </a:t>
            </a:r>
            <a:r>
              <a:rPr lang="en-US" dirty="0" smtClean="0"/>
              <a:t>title text</a:t>
            </a:r>
            <a:r>
              <a:rPr lang="en-US" dirty="0"/>
              <a:t/>
            </a:r>
            <a:br>
              <a:rPr lang="en-US" dirty="0"/>
            </a:br>
            <a:r>
              <a:rPr lang="en-US" dirty="0"/>
              <a:t>2</a:t>
            </a:r>
            <a:br>
              <a:rPr lang="en-US" dirty="0"/>
            </a:br>
            <a:r>
              <a:rPr lang="en-US" dirty="0"/>
              <a:t>3</a:t>
            </a:r>
            <a:br>
              <a:rPr lang="en-US" dirty="0"/>
            </a:br>
            <a:r>
              <a:rPr lang="en-US" dirty="0" smtClean="0"/>
              <a:t>4</a:t>
            </a:r>
            <a:endParaRPr lang="en-US" dirty="0"/>
          </a:p>
        </p:txBody>
      </p:sp>
      <p:sp>
        <p:nvSpPr>
          <p:cNvPr id="17411" name="Rectangle 3"/>
          <p:cNvSpPr>
            <a:spLocks noGrp="1" noChangeArrowheads="1"/>
          </p:cNvSpPr>
          <p:nvPr>
            <p:ph type="subTitle" idx="1" hasCustomPrompt="1"/>
          </p:nvPr>
        </p:nvSpPr>
        <p:spPr>
          <a:xfrm>
            <a:off x="269875" y="3789045"/>
            <a:ext cx="5826125" cy="1752600"/>
          </a:xfrm>
        </p:spPr>
        <p:txBody>
          <a:bodyPr>
            <a:normAutofit/>
          </a:bodyPr>
          <a:lstStyle>
            <a:lvl1pPr marL="0" indent="0">
              <a:buFontTx/>
              <a:buNone/>
              <a:defRPr b="0">
                <a:solidFill>
                  <a:schemeClr val="accent1"/>
                </a:solidFill>
              </a:defRPr>
            </a:lvl1pPr>
          </a:lstStyle>
          <a:p>
            <a:r>
              <a:rPr lang="en-US" dirty="0" smtClean="0"/>
              <a:t>Presenter Name </a:t>
            </a:r>
          </a:p>
          <a:p>
            <a:r>
              <a:rPr lang="en-US" dirty="0" smtClean="0"/>
              <a:t>Title</a:t>
            </a:r>
          </a:p>
          <a:p>
            <a:r>
              <a:rPr lang="en-US" dirty="0" smtClean="0"/>
              <a:t>Organization</a:t>
            </a:r>
            <a:endParaRPr lang="en-US" dirty="0"/>
          </a:p>
        </p:txBody>
      </p:sp>
      <p:sp>
        <p:nvSpPr>
          <p:cNvPr id="4" name="Rectangle 6"/>
          <p:cNvSpPr>
            <a:spLocks noGrp="1" noChangeArrowheads="1"/>
          </p:cNvSpPr>
          <p:nvPr>
            <p:ph type="sldNum" sz="quarter" idx="4"/>
          </p:nvPr>
        </p:nvSpPr>
        <p:spPr bwMode="auto">
          <a:xfrm>
            <a:off x="3905250" y="6505575"/>
            <a:ext cx="13335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tx1"/>
                </a:solidFill>
                <a:latin typeface="Century Gothic" panose="020B0502020202020204" pitchFamily="34" charset="0"/>
                <a:cs typeface="+mn-cs"/>
              </a:defRPr>
            </a:lvl1pPr>
          </a:lstStyle>
          <a:p>
            <a:pPr>
              <a:defRPr/>
            </a:pPr>
            <a:fld id="{91B040D5-F4FE-48C8-A206-7E2668ECBCAD}" type="slidenum">
              <a:rPr lang="en-US" smtClean="0"/>
              <a:pPr>
                <a:defRPr/>
              </a:pPr>
              <a:t>‹#›</a:t>
            </a:fld>
            <a:endParaRPr lang="en-US" dirty="0"/>
          </a:p>
        </p:txBody>
      </p:sp>
    </p:spTree>
    <p:extLst>
      <p:ext uri="{BB962C8B-B14F-4D97-AF65-F5344CB8AC3E}">
        <p14:creationId xmlns:p14="http://schemas.microsoft.com/office/powerpoint/2010/main" val="2737508914"/>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 y="286445"/>
            <a:ext cx="8615680" cy="1148080"/>
          </a:xfrm>
        </p:spPr>
        <p:txBody>
          <a:bodyPr>
            <a:normAutofit/>
          </a:bodyPr>
          <a:lstStyle>
            <a:lvl1pPr>
              <a:defRPr sz="3600" b="1">
                <a:solidFill>
                  <a:schemeClr val="bg2"/>
                </a:solidFill>
              </a:defRPr>
            </a:lvl1pPr>
          </a:lstStyle>
          <a:p>
            <a:r>
              <a:rPr lang="en-US" dirty="0" smtClean="0"/>
              <a:t>Click to edit Master title style</a:t>
            </a:r>
            <a:endParaRPr lang="en-CA" dirty="0"/>
          </a:p>
        </p:txBody>
      </p:sp>
      <p:sp>
        <p:nvSpPr>
          <p:cNvPr id="3" name="Content Placeholder 2"/>
          <p:cNvSpPr>
            <a:spLocks noGrp="1"/>
          </p:cNvSpPr>
          <p:nvPr>
            <p:ph idx="1"/>
          </p:nvPr>
        </p:nvSpPr>
        <p:spPr>
          <a:xfrm>
            <a:off x="264160" y="1591294"/>
            <a:ext cx="8625840" cy="441294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Rectangle 6"/>
          <p:cNvSpPr>
            <a:spLocks noGrp="1" noChangeArrowheads="1"/>
          </p:cNvSpPr>
          <p:nvPr>
            <p:ph type="sldNum" sz="quarter" idx="4"/>
          </p:nvPr>
        </p:nvSpPr>
        <p:spPr bwMode="auto">
          <a:xfrm>
            <a:off x="3905250" y="6505575"/>
            <a:ext cx="13335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tx1"/>
                </a:solidFill>
                <a:latin typeface="Century Gothic" panose="020B0502020202020204" pitchFamily="34" charset="0"/>
                <a:cs typeface="+mn-cs"/>
              </a:defRPr>
            </a:lvl1pPr>
          </a:lstStyle>
          <a:p>
            <a:pPr>
              <a:defRPr/>
            </a:pPr>
            <a:fld id="{91B040D5-F4FE-48C8-A206-7E2668ECBCAD}" type="slidenum">
              <a:rPr lang="en-US" smtClean="0"/>
              <a:pPr>
                <a:defRPr/>
              </a:pPr>
              <a:t>‹#›</a:t>
            </a:fld>
            <a:endParaRPr lang="en-US" dirty="0"/>
          </a:p>
        </p:txBody>
      </p:sp>
    </p:spTree>
    <p:extLst>
      <p:ext uri="{BB962C8B-B14F-4D97-AF65-F5344CB8AC3E}">
        <p14:creationId xmlns:p14="http://schemas.microsoft.com/office/powerpoint/2010/main" val="4290564435"/>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321094"/>
            <a:ext cx="8229600" cy="1143000"/>
          </a:xfrm>
        </p:spPr>
        <p:txBody>
          <a:bodyPr/>
          <a:lstStyle>
            <a:lvl1pPr>
              <a:defRPr>
                <a:solidFill>
                  <a:schemeClr val="bg2"/>
                </a:solidFill>
              </a:defRPr>
            </a:lvl1pPr>
          </a:lstStyle>
          <a:p>
            <a:r>
              <a:rPr lang="en-US" dirty="0" smtClean="0"/>
              <a:t>Click to edit Master title style</a:t>
            </a:r>
            <a:endParaRPr lang="en-CA"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6" name="Rectangle 6"/>
          <p:cNvSpPr>
            <a:spLocks noGrp="1" noChangeArrowheads="1"/>
          </p:cNvSpPr>
          <p:nvPr>
            <p:ph type="sldNum" sz="quarter" idx="4"/>
          </p:nvPr>
        </p:nvSpPr>
        <p:spPr bwMode="auto">
          <a:xfrm>
            <a:off x="3905250" y="6505575"/>
            <a:ext cx="13335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tx1"/>
                </a:solidFill>
                <a:latin typeface="Century Gothic" panose="020B0502020202020204" pitchFamily="34" charset="0"/>
                <a:cs typeface="+mn-cs"/>
              </a:defRPr>
            </a:lvl1pPr>
          </a:lstStyle>
          <a:p>
            <a:pPr>
              <a:defRPr/>
            </a:pPr>
            <a:fld id="{91B040D5-F4FE-48C8-A206-7E2668ECBCAD}" type="slidenum">
              <a:rPr lang="en-US" smtClean="0"/>
              <a:pPr>
                <a:defRPr/>
              </a:pPr>
              <a:t>‹#›</a:t>
            </a:fld>
            <a:endParaRPr lang="en-US" dirty="0"/>
          </a:p>
        </p:txBody>
      </p:sp>
    </p:spTree>
    <p:extLst>
      <p:ext uri="{BB962C8B-B14F-4D97-AF65-F5344CB8AC3E}">
        <p14:creationId xmlns:p14="http://schemas.microsoft.com/office/powerpoint/2010/main" val="3496822286"/>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7123"/>
            <a:ext cx="8229600" cy="1143000"/>
          </a:xfrm>
        </p:spPr>
        <p:txBody>
          <a:bodyPr/>
          <a:lstStyle>
            <a:lvl1pPr>
              <a:defRPr>
                <a:solidFill>
                  <a:schemeClr val="bg2"/>
                </a:solidFill>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9" name="Rectangle 6"/>
          <p:cNvSpPr>
            <a:spLocks noGrp="1" noChangeArrowheads="1"/>
          </p:cNvSpPr>
          <p:nvPr>
            <p:ph type="sldNum" sz="quarter" idx="10"/>
          </p:nvPr>
        </p:nvSpPr>
        <p:spPr bwMode="auto">
          <a:xfrm>
            <a:off x="3905250" y="6505575"/>
            <a:ext cx="13335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tx1"/>
                </a:solidFill>
                <a:latin typeface="Century Gothic" panose="020B0502020202020204" pitchFamily="34" charset="0"/>
                <a:cs typeface="+mn-cs"/>
              </a:defRPr>
            </a:lvl1pPr>
          </a:lstStyle>
          <a:p>
            <a:pPr>
              <a:defRPr/>
            </a:pPr>
            <a:fld id="{91B040D5-F4FE-48C8-A206-7E2668ECBCAD}" type="slidenum">
              <a:rPr lang="en-US" smtClean="0"/>
              <a:pPr>
                <a:defRPr/>
              </a:pPr>
              <a:t>‹#›</a:t>
            </a:fld>
            <a:endParaRPr lang="en-US" dirty="0"/>
          </a:p>
        </p:txBody>
      </p:sp>
    </p:spTree>
    <p:extLst>
      <p:ext uri="{BB962C8B-B14F-4D97-AF65-F5344CB8AC3E}">
        <p14:creationId xmlns:p14="http://schemas.microsoft.com/office/powerpoint/2010/main" val="726775691"/>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dirty="0" smtClean="0"/>
              <a:t>Click to edit Master title style</a:t>
            </a:r>
            <a:endParaRPr lang="en-CA" dirty="0"/>
          </a:p>
        </p:txBody>
      </p:sp>
      <p:sp>
        <p:nvSpPr>
          <p:cNvPr id="5" name="Rectangle 6"/>
          <p:cNvSpPr>
            <a:spLocks noGrp="1" noChangeArrowheads="1"/>
          </p:cNvSpPr>
          <p:nvPr>
            <p:ph type="sldNum" sz="quarter" idx="4"/>
          </p:nvPr>
        </p:nvSpPr>
        <p:spPr bwMode="auto">
          <a:xfrm>
            <a:off x="3905250" y="6505575"/>
            <a:ext cx="13335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tx1"/>
                </a:solidFill>
                <a:latin typeface="Century Gothic" panose="020B0502020202020204" pitchFamily="34" charset="0"/>
                <a:cs typeface="+mn-cs"/>
              </a:defRPr>
            </a:lvl1pPr>
          </a:lstStyle>
          <a:p>
            <a:pPr>
              <a:defRPr/>
            </a:pPr>
            <a:fld id="{91B040D5-F4FE-48C8-A206-7E2668ECBCAD}" type="slidenum">
              <a:rPr lang="en-US" smtClean="0"/>
              <a:pPr>
                <a:defRPr/>
              </a:pPr>
              <a:t>‹#›</a:t>
            </a:fld>
            <a:endParaRPr lang="en-US" dirty="0"/>
          </a:p>
        </p:txBody>
      </p:sp>
    </p:spTree>
    <p:extLst>
      <p:ext uri="{BB962C8B-B14F-4D97-AF65-F5344CB8AC3E}">
        <p14:creationId xmlns:p14="http://schemas.microsoft.com/office/powerpoint/2010/main" val="3859853500"/>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4"/>
          </p:nvPr>
        </p:nvSpPr>
        <p:spPr bwMode="auto">
          <a:xfrm>
            <a:off x="3905250" y="6505575"/>
            <a:ext cx="13335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tx1"/>
                </a:solidFill>
                <a:latin typeface="Century Gothic" panose="020B0502020202020204" pitchFamily="34" charset="0"/>
                <a:cs typeface="+mn-cs"/>
              </a:defRPr>
            </a:lvl1pPr>
          </a:lstStyle>
          <a:p>
            <a:pPr>
              <a:defRPr/>
            </a:pPr>
            <a:fld id="{91B040D5-F4FE-48C8-A206-7E2668ECBCAD}" type="slidenum">
              <a:rPr lang="en-US" smtClean="0"/>
              <a:pPr>
                <a:defRPr/>
              </a:pPr>
              <a:t>‹#›</a:t>
            </a:fld>
            <a:endParaRPr lang="en-US" dirty="0"/>
          </a:p>
        </p:txBody>
      </p:sp>
    </p:spTree>
    <p:extLst>
      <p:ext uri="{BB962C8B-B14F-4D97-AF65-F5344CB8AC3E}">
        <p14:creationId xmlns:p14="http://schemas.microsoft.com/office/powerpoint/2010/main" val="4191227714"/>
      </p:ext>
    </p:extLst>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accent4"/>
                </a:solidFill>
              </a:defRPr>
            </a:lvl1pPr>
          </a:lstStyle>
          <a:p>
            <a:r>
              <a:rPr lang="en-US" dirty="0" smtClean="0"/>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Rectangle 6"/>
          <p:cNvSpPr>
            <a:spLocks noGrp="1" noChangeArrowheads="1"/>
          </p:cNvSpPr>
          <p:nvPr>
            <p:ph type="sldNum" sz="quarter" idx="4"/>
          </p:nvPr>
        </p:nvSpPr>
        <p:spPr bwMode="auto">
          <a:xfrm>
            <a:off x="3905250" y="6505575"/>
            <a:ext cx="13335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tx1"/>
                </a:solidFill>
                <a:latin typeface="Century Gothic" panose="020B0502020202020204" pitchFamily="34" charset="0"/>
                <a:cs typeface="+mn-cs"/>
              </a:defRPr>
            </a:lvl1pPr>
          </a:lstStyle>
          <a:p>
            <a:pPr>
              <a:defRPr/>
            </a:pPr>
            <a:fld id="{91B040D5-F4FE-48C8-A206-7E2668ECBCAD}" type="slidenum">
              <a:rPr lang="en-US" smtClean="0"/>
              <a:pPr>
                <a:defRPr/>
              </a:pPr>
              <a:t>‹#›</a:t>
            </a:fld>
            <a:endParaRPr lang="en-US" dirty="0"/>
          </a:p>
        </p:txBody>
      </p:sp>
    </p:spTree>
    <p:extLst>
      <p:ext uri="{BB962C8B-B14F-4D97-AF65-F5344CB8AC3E}">
        <p14:creationId xmlns:p14="http://schemas.microsoft.com/office/powerpoint/2010/main" val="274676739"/>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2"/>
                </a:solidFill>
              </a:defRPr>
            </a:lvl1pPr>
          </a:lstStyle>
          <a:p>
            <a:r>
              <a:rPr lang="en-US" dirty="0" smtClean="0"/>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4"/>
          </p:nvPr>
        </p:nvSpPr>
        <p:spPr bwMode="auto">
          <a:xfrm>
            <a:off x="3905250" y="6505575"/>
            <a:ext cx="13335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tx1"/>
                </a:solidFill>
                <a:latin typeface="Century Gothic" panose="020B0502020202020204" pitchFamily="34" charset="0"/>
                <a:cs typeface="+mn-cs"/>
              </a:defRPr>
            </a:lvl1pPr>
          </a:lstStyle>
          <a:p>
            <a:pPr>
              <a:defRPr/>
            </a:pPr>
            <a:fld id="{91B040D5-F4FE-48C8-A206-7E2668ECBCAD}" type="slidenum">
              <a:rPr lang="en-US" smtClean="0"/>
              <a:pPr>
                <a:defRPr/>
              </a:pPr>
              <a:t>‹#›</a:t>
            </a:fld>
            <a:endParaRPr lang="en-US" dirty="0"/>
          </a:p>
        </p:txBody>
      </p:sp>
    </p:spTree>
    <p:extLst>
      <p:ext uri="{BB962C8B-B14F-4D97-AF65-F5344CB8AC3E}">
        <p14:creationId xmlns:p14="http://schemas.microsoft.com/office/powerpoint/2010/main" val="3207977144"/>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343388"/>
            <a:ext cx="8229600" cy="1143000"/>
          </a:xfrm>
          <a:prstGeom prst="rect">
            <a:avLst/>
          </a:prstGeom>
          <a:noFill/>
          <a:ln>
            <a:noFill/>
          </a:ln>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2683823"/>
            <a:ext cx="8229600" cy="3442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6390" name="Rectangle 6"/>
          <p:cNvSpPr>
            <a:spLocks noGrp="1" noChangeArrowheads="1"/>
          </p:cNvSpPr>
          <p:nvPr>
            <p:ph type="sldNum" sz="quarter" idx="4"/>
          </p:nvPr>
        </p:nvSpPr>
        <p:spPr bwMode="auto">
          <a:xfrm>
            <a:off x="3905250" y="6505575"/>
            <a:ext cx="13335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tx1"/>
                </a:solidFill>
                <a:latin typeface="Century Gothic" panose="020B0502020202020204" pitchFamily="34" charset="0"/>
                <a:cs typeface="+mn-cs"/>
              </a:defRPr>
            </a:lvl1pPr>
          </a:lstStyle>
          <a:p>
            <a:pPr>
              <a:defRPr/>
            </a:pPr>
            <a:fld id="{91B040D5-F4FE-48C8-A206-7E2668ECBCAD}"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39" r:id="rId3"/>
    <p:sldLayoutId id="2147483740" r:id="rId4"/>
    <p:sldLayoutId id="2147483741" r:id="rId5"/>
    <p:sldLayoutId id="2147483742" r:id="rId6"/>
    <p:sldLayoutId id="2147483743" r:id="rId7"/>
    <p:sldLayoutId id="2147483744" r:id="rId8"/>
  </p:sldLayoutIdLst>
  <p:transition spd="med">
    <p:fade/>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rgbClr val="422100"/>
          </a:solidFill>
          <a:latin typeface="Arial" charset="0"/>
        </a:defRPr>
      </a:lvl2pPr>
      <a:lvl3pPr algn="ctr" rtl="0" eaLnBrk="0" fontAlgn="base" hangingPunct="0">
        <a:spcBef>
          <a:spcPct val="0"/>
        </a:spcBef>
        <a:spcAft>
          <a:spcPct val="0"/>
        </a:spcAft>
        <a:defRPr sz="4400">
          <a:solidFill>
            <a:srgbClr val="422100"/>
          </a:solidFill>
          <a:latin typeface="Arial" charset="0"/>
        </a:defRPr>
      </a:lvl3pPr>
      <a:lvl4pPr algn="ctr" rtl="0" eaLnBrk="0" fontAlgn="base" hangingPunct="0">
        <a:spcBef>
          <a:spcPct val="0"/>
        </a:spcBef>
        <a:spcAft>
          <a:spcPct val="0"/>
        </a:spcAft>
        <a:defRPr sz="4400">
          <a:solidFill>
            <a:srgbClr val="422100"/>
          </a:solidFill>
          <a:latin typeface="Arial" charset="0"/>
        </a:defRPr>
      </a:lvl4pPr>
      <a:lvl5pPr algn="ctr" rtl="0" eaLnBrk="0" fontAlgn="base" hangingPunct="0">
        <a:spcBef>
          <a:spcPct val="0"/>
        </a:spcBef>
        <a:spcAft>
          <a:spcPct val="0"/>
        </a:spcAft>
        <a:defRPr sz="4400">
          <a:solidFill>
            <a:srgbClr val="422100"/>
          </a:solidFill>
          <a:latin typeface="Arial" charset="0"/>
        </a:defRPr>
      </a:lvl5pPr>
      <a:lvl6pPr marL="457200" algn="ctr" rtl="0" fontAlgn="base">
        <a:spcBef>
          <a:spcPct val="0"/>
        </a:spcBef>
        <a:spcAft>
          <a:spcPct val="0"/>
        </a:spcAft>
        <a:defRPr sz="4400">
          <a:solidFill>
            <a:srgbClr val="336699"/>
          </a:solidFill>
          <a:latin typeface="Arial" charset="0"/>
        </a:defRPr>
      </a:lvl6pPr>
      <a:lvl7pPr marL="914400" algn="ctr" rtl="0" fontAlgn="base">
        <a:spcBef>
          <a:spcPct val="0"/>
        </a:spcBef>
        <a:spcAft>
          <a:spcPct val="0"/>
        </a:spcAft>
        <a:defRPr sz="4400">
          <a:solidFill>
            <a:srgbClr val="336699"/>
          </a:solidFill>
          <a:latin typeface="Arial" charset="0"/>
        </a:defRPr>
      </a:lvl7pPr>
      <a:lvl8pPr marL="1371600" algn="ctr" rtl="0" fontAlgn="base">
        <a:spcBef>
          <a:spcPct val="0"/>
        </a:spcBef>
        <a:spcAft>
          <a:spcPct val="0"/>
        </a:spcAft>
        <a:defRPr sz="4400">
          <a:solidFill>
            <a:srgbClr val="336699"/>
          </a:solidFill>
          <a:latin typeface="Arial" charset="0"/>
        </a:defRPr>
      </a:lvl8pPr>
      <a:lvl9pPr marL="1828800" algn="ctr" rtl="0" fontAlgn="base">
        <a:spcBef>
          <a:spcPct val="0"/>
        </a:spcBef>
        <a:spcAft>
          <a:spcPct val="0"/>
        </a:spcAft>
        <a:defRPr sz="4400">
          <a:solidFill>
            <a:srgbClr val="336699"/>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113" y="1191259"/>
            <a:ext cx="7593012" cy="2133601"/>
          </a:xfrm>
        </p:spPr>
        <p:txBody>
          <a:bodyPr>
            <a:normAutofit fontScale="90000"/>
          </a:bodyPr>
          <a:lstStyle/>
          <a:p>
            <a:r>
              <a:rPr lang="en-CA" dirty="0" smtClean="0">
                <a:latin typeface="Arial" pitchFamily="34" charset="0"/>
                <a:cs typeface="Arial" pitchFamily="34" charset="0"/>
              </a:rPr>
              <a:t>1</a:t>
            </a:r>
            <a:br>
              <a:rPr lang="en-CA" dirty="0" smtClean="0">
                <a:latin typeface="Arial" pitchFamily="34" charset="0"/>
                <a:cs typeface="Arial" pitchFamily="34" charset="0"/>
              </a:rPr>
            </a:br>
            <a:r>
              <a:rPr lang="en-CA" dirty="0" smtClean="0">
                <a:latin typeface="Arial" pitchFamily="34" charset="0"/>
                <a:cs typeface="Arial" pitchFamily="34" charset="0"/>
              </a:rPr>
              <a:t>2</a:t>
            </a:r>
            <a:br>
              <a:rPr lang="en-CA" dirty="0" smtClean="0">
                <a:latin typeface="Arial" pitchFamily="34" charset="0"/>
                <a:cs typeface="Arial" pitchFamily="34" charset="0"/>
              </a:rPr>
            </a:br>
            <a:r>
              <a:rPr lang="en-CA" dirty="0" smtClean="0">
                <a:latin typeface="Arial" pitchFamily="34" charset="0"/>
                <a:cs typeface="Arial" pitchFamily="34" charset="0"/>
              </a:rPr>
              <a:t>3</a:t>
            </a:r>
            <a:br>
              <a:rPr lang="en-CA" dirty="0" smtClean="0">
                <a:latin typeface="Arial" pitchFamily="34" charset="0"/>
                <a:cs typeface="Arial" pitchFamily="34" charset="0"/>
              </a:rPr>
            </a:br>
            <a:r>
              <a:rPr lang="en-CA" dirty="0">
                <a:latin typeface="Arial" pitchFamily="34" charset="0"/>
                <a:cs typeface="Arial" pitchFamily="34" charset="0"/>
              </a:rPr>
              <a:t>4</a:t>
            </a:r>
          </a:p>
        </p:txBody>
      </p:sp>
      <p:sp>
        <p:nvSpPr>
          <p:cNvPr id="3" name="Subtitle 2"/>
          <p:cNvSpPr>
            <a:spLocks noGrp="1"/>
          </p:cNvSpPr>
          <p:nvPr>
            <p:ph type="subTitle" idx="1"/>
          </p:nvPr>
        </p:nvSpPr>
        <p:spPr>
          <a:xfrm>
            <a:off x="269875" y="3395344"/>
            <a:ext cx="5826125" cy="2019935"/>
          </a:xfrm>
        </p:spPr>
        <p:txBody>
          <a:bodyPr>
            <a:normAutofit fontScale="85000" lnSpcReduction="20000"/>
          </a:bodyPr>
          <a:lstStyle/>
          <a:p>
            <a:r>
              <a:rPr lang="en-US" b="1" dirty="0">
                <a:latin typeface="Arial" pitchFamily="34" charset="0"/>
                <a:cs typeface="Arial" pitchFamily="34" charset="0"/>
              </a:rPr>
              <a:t>Presenter Name </a:t>
            </a:r>
          </a:p>
          <a:p>
            <a:r>
              <a:rPr lang="en-US" sz="2800" dirty="0">
                <a:latin typeface="Arial" pitchFamily="34" charset="0"/>
                <a:cs typeface="Arial" pitchFamily="34" charset="0"/>
              </a:rPr>
              <a:t>Title</a:t>
            </a:r>
          </a:p>
          <a:p>
            <a:r>
              <a:rPr lang="en-US" sz="2800" dirty="0" smtClean="0">
                <a:latin typeface="Arial" pitchFamily="34" charset="0"/>
                <a:cs typeface="Arial" pitchFamily="34" charset="0"/>
              </a:rPr>
              <a:t>Organization</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        Twitter Handle</a:t>
            </a:r>
            <a:endParaRPr lang="en-US" sz="2800" dirty="0">
              <a:latin typeface="Arial" pitchFamily="34" charset="0"/>
              <a:cs typeface="Arial" pitchFamily="34" charset="0"/>
            </a:endParaRPr>
          </a:p>
        </p:txBody>
      </p:sp>
      <p:sp>
        <p:nvSpPr>
          <p:cNvPr id="5" name="TextBox 4"/>
          <p:cNvSpPr txBox="1"/>
          <p:nvPr/>
        </p:nvSpPr>
        <p:spPr>
          <a:xfrm>
            <a:off x="4693921" y="3298004"/>
            <a:ext cx="2210314" cy="2062103"/>
          </a:xfrm>
          <a:prstGeom prst="rect">
            <a:avLst/>
          </a:prstGeom>
          <a:noFill/>
        </p:spPr>
        <p:txBody>
          <a:bodyPr wrap="square" rtlCol="0">
            <a:spAutoFit/>
          </a:bodyPr>
          <a:lstStyle/>
          <a:p>
            <a:r>
              <a:rPr lang="en-CA" sz="3200" dirty="0" smtClean="0">
                <a:solidFill>
                  <a:srgbClr val="261300"/>
                </a:solidFill>
              </a:rPr>
              <a:t>Insert your logo here, then delete text.</a:t>
            </a:r>
            <a:endParaRPr lang="en-CA" sz="3200" dirty="0">
              <a:solidFill>
                <a:srgbClr val="261300"/>
              </a:solidFill>
            </a:endParaRPr>
          </a:p>
        </p:txBody>
      </p:sp>
      <p:pic>
        <p:nvPicPr>
          <p:cNvPr id="6" name="Picture 5" descr="Twitter_logo_blue.png"/>
          <p:cNvPicPr>
            <a:picLocks noChangeAspect="1"/>
          </p:cNvPicPr>
          <p:nvPr/>
        </p:nvPicPr>
        <p:blipFill>
          <a:blip r:embed="rId2" cstate="print"/>
          <a:stretch>
            <a:fillRect/>
          </a:stretch>
        </p:blipFill>
        <p:spPr>
          <a:xfrm>
            <a:off x="326641" y="4632959"/>
            <a:ext cx="618239" cy="457201"/>
          </a:xfrm>
          <a:prstGeom prst="rect">
            <a:avLst/>
          </a:prstGeom>
        </p:spPr>
      </p:pic>
    </p:spTree>
    <p:extLst>
      <p:ext uri="{BB962C8B-B14F-4D97-AF65-F5344CB8AC3E}">
        <p14:creationId xmlns:p14="http://schemas.microsoft.com/office/powerpoint/2010/main" val="3033706065"/>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latin typeface="Arial" pitchFamily="34" charset="0"/>
                <a:cs typeface="Arial" pitchFamily="34" charset="0"/>
              </a:rPr>
              <a:t>Disclaimer</a:t>
            </a:r>
            <a:endParaRPr lang="en-CA" dirty="0" smtClean="0">
              <a:latin typeface="Arial" pitchFamily="34" charset="0"/>
              <a:cs typeface="Arial" pitchFamily="34" charset="0"/>
            </a:endParaRPr>
          </a:p>
        </p:txBody>
      </p:sp>
      <p:sp>
        <p:nvSpPr>
          <p:cNvPr id="5123" name="Content Placeholder 2"/>
          <p:cNvSpPr>
            <a:spLocks noGrp="1"/>
          </p:cNvSpPr>
          <p:nvPr>
            <p:ph idx="1"/>
          </p:nvPr>
        </p:nvSpPr>
        <p:spPr>
          <a:xfrm>
            <a:off x="263525" y="1266755"/>
            <a:ext cx="8626475" cy="4525962"/>
          </a:xfrm>
        </p:spPr>
        <p:txBody>
          <a:bodyPr/>
          <a:lstStyle/>
          <a:p>
            <a:pPr eaLnBrk="1" hangingPunct="1">
              <a:lnSpc>
                <a:spcPts val="2500"/>
              </a:lnSpc>
            </a:pPr>
            <a:r>
              <a:rPr lang="en-CA" sz="2000" dirty="0" smtClean="0">
                <a:latin typeface="Arial" pitchFamily="34" charset="0"/>
                <a:cs typeface="Arial" pitchFamily="34" charset="0"/>
              </a:rPr>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pPr eaLnBrk="1" hangingPunct="1">
              <a:lnSpc>
                <a:spcPts val="2500"/>
              </a:lnSpc>
              <a:buNone/>
            </a:pPr>
            <a:endParaRPr lang="en-CA" sz="2000" dirty="0" smtClean="0">
              <a:latin typeface="Arial" pitchFamily="34" charset="0"/>
              <a:cs typeface="Arial" pitchFamily="34" charset="0"/>
            </a:endParaRPr>
          </a:p>
          <a:p>
            <a:pPr eaLnBrk="1" hangingPunct="1">
              <a:lnSpc>
                <a:spcPts val="2500"/>
              </a:lnSpc>
            </a:pPr>
            <a:r>
              <a:rPr lang="en-CA" sz="2000" dirty="0" smtClean="0">
                <a:latin typeface="Arial" pitchFamily="34" charset="0"/>
                <a:cs typeface="Arial" pitchFamily="34" charset="0"/>
              </a:rPr>
              <a:t>For work prepared by US government employees representing their agencies, there is no copyright and these work products can be reproduced freely. Drug Information Association, Drug Information Association Inc., DIA and DIA logo are registered trademarks.   All other trademarks are the property of their respective owners. </a:t>
            </a:r>
            <a:endParaRPr lang="en-CA" sz="2000" dirty="0">
              <a:latin typeface="Arial" pitchFamily="34" charset="0"/>
              <a:cs typeface="Arial" pitchFamily="34" charset="0"/>
            </a:endParaRPr>
          </a:p>
        </p:txBody>
      </p:sp>
      <p:sp>
        <p:nvSpPr>
          <p:cNvPr id="5124" name="Slide Number Placeholder 3"/>
          <p:cNvSpPr>
            <a:spLocks noGrp="1"/>
          </p:cNvSpPr>
          <p:nvPr>
            <p:ph type="sldNum" sz="quarter" idx="4"/>
          </p:nvPr>
        </p:nvSpPr>
        <p:spPr>
          <a:xfrm>
            <a:off x="3985260" y="6500813"/>
            <a:ext cx="1154113" cy="368300"/>
          </a:xfrm>
        </p:spPr>
        <p:txBody>
          <a:bodyPr/>
          <a:lstStyle/>
          <a:p>
            <a:pPr>
              <a:defRPr/>
            </a:pPr>
            <a:fld id="{03E70F0E-0863-4F66-8B31-4FA4EA24BA6A}" type="slidenum">
              <a:rPr lang="en-US" smtClean="0"/>
              <a:pPr>
                <a:defRPr/>
              </a:pPr>
              <a:t>2</a:t>
            </a:fld>
            <a:endParaRPr lang="en-US" dirty="0" smtClean="0"/>
          </a:p>
        </p:txBody>
      </p:sp>
      <p:cxnSp>
        <p:nvCxnSpPr>
          <p:cNvPr id="5125" name="Straight Connector 5"/>
          <p:cNvCxnSpPr>
            <a:cxnSpLocks noChangeShapeType="1"/>
          </p:cNvCxnSpPr>
          <p:nvPr/>
        </p:nvCxnSpPr>
        <p:spPr bwMode="auto">
          <a:xfrm>
            <a:off x="268288" y="1139825"/>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3895725" y="6505575"/>
            <a:ext cx="1333500" cy="285750"/>
          </a:xfrm>
        </p:spPr>
        <p:txBody>
          <a:bodyPr/>
          <a:lstStyle/>
          <a:p>
            <a:pPr>
              <a:defRPr/>
            </a:pPr>
            <a:fld id="{91B040D5-F4FE-48C8-A206-7E2668ECBCAD}" type="slidenum">
              <a:rPr lang="en-US" smtClean="0"/>
              <a:pPr>
                <a:defRPr/>
              </a:pPr>
              <a:t>3</a:t>
            </a:fld>
            <a:endParaRPr lang="en-US" dirty="0"/>
          </a:p>
        </p:txBody>
      </p:sp>
      <p:sp>
        <p:nvSpPr>
          <p:cNvPr id="6" name="Content Placeholder 5"/>
          <p:cNvSpPr txBox="1">
            <a:spLocks/>
          </p:cNvSpPr>
          <p:nvPr/>
        </p:nvSpPr>
        <p:spPr bwMode="auto">
          <a:xfrm>
            <a:off x="291783" y="1339275"/>
            <a:ext cx="8625840" cy="4412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a:lstStyle>
          <a:p>
            <a:pPr eaLnBrk="1" hangingPunct="1">
              <a:buFontTx/>
              <a:buNone/>
            </a:pPr>
            <a:r>
              <a:rPr lang="en-US" sz="2800" kern="0" dirty="0" smtClean="0">
                <a:latin typeface="Arial" pitchFamily="34" charset="0"/>
                <a:cs typeface="Arial" pitchFamily="34" charset="0"/>
              </a:rPr>
              <a:t>Content: (Create presentation information here)</a:t>
            </a:r>
          </a:p>
          <a:p>
            <a:pPr eaLnBrk="1" hangingPunct="1"/>
            <a:r>
              <a:rPr lang="en-US" sz="2800" u="sng" kern="0" dirty="0" smtClean="0">
                <a:latin typeface="Arial" pitchFamily="34" charset="0"/>
                <a:cs typeface="Arial" pitchFamily="34" charset="0"/>
              </a:rPr>
              <a:t>Minimum</a:t>
            </a:r>
            <a:r>
              <a:rPr lang="en-US" sz="2800" kern="0" dirty="0" smtClean="0">
                <a:latin typeface="Arial" pitchFamily="34" charset="0"/>
                <a:cs typeface="Arial" pitchFamily="34" charset="0"/>
              </a:rPr>
              <a:t> recommended font size of 28</a:t>
            </a:r>
          </a:p>
          <a:p>
            <a:pPr eaLnBrk="1" hangingPunct="1"/>
            <a:r>
              <a:rPr lang="en-US" sz="2800" kern="0" dirty="0" smtClean="0">
                <a:latin typeface="Arial" pitchFamily="34" charset="0"/>
                <a:cs typeface="Arial" pitchFamily="34" charset="0"/>
              </a:rPr>
              <a:t>Maximum recommended number of lines to be displayed per page is 8</a:t>
            </a:r>
          </a:p>
          <a:p>
            <a:pPr eaLnBrk="1" hangingPunct="1"/>
            <a:r>
              <a:rPr lang="en-US" sz="2800" kern="0" dirty="0" smtClean="0">
                <a:latin typeface="Arial" pitchFamily="34" charset="0"/>
                <a:cs typeface="Arial" pitchFamily="34" charset="0"/>
              </a:rPr>
              <a:t>Keep information on the screen and away from the edges.</a:t>
            </a:r>
            <a:r>
              <a:rPr lang="en-CA" sz="2800" kern="0" dirty="0" smtClean="0">
                <a:latin typeface="Arial" pitchFamily="34" charset="0"/>
                <a:cs typeface="Arial" pitchFamily="34" charset="0"/>
              </a:rPr>
              <a:t> </a:t>
            </a:r>
          </a:p>
          <a:p>
            <a:pPr eaLnBrk="1" hangingPunct="1"/>
            <a:r>
              <a:rPr lang="en-CA" sz="2800" kern="0" dirty="0" smtClean="0">
                <a:latin typeface="Arial" pitchFamily="34" charset="0"/>
                <a:cs typeface="Arial" pitchFamily="34" charset="0"/>
              </a:rPr>
              <a:t>File Naming Criteria: Keep it short, no slashes or commas etc.:  </a:t>
            </a:r>
            <a:r>
              <a:rPr lang="en-CA" sz="2800" b="1" kern="0" dirty="0" smtClean="0">
                <a:latin typeface="Arial" pitchFamily="34" charset="0"/>
                <a:cs typeface="Arial" pitchFamily="34" charset="0"/>
              </a:rPr>
              <a:t>Smith_J_reference_v1</a:t>
            </a:r>
            <a:endParaRPr lang="en-US" sz="2800" b="1" kern="0" dirty="0" smtClean="0">
              <a:latin typeface="Arial" pitchFamily="34" charset="0"/>
              <a:cs typeface="Arial" pitchFamily="34" charset="0"/>
            </a:endParaRPr>
          </a:p>
          <a:p>
            <a:pPr eaLnBrk="1" hangingPunct="1"/>
            <a:endParaRPr lang="en-CA" kern="0" dirty="0" smtClean="0"/>
          </a:p>
        </p:txBody>
      </p:sp>
      <p:sp>
        <p:nvSpPr>
          <p:cNvPr id="7" name="Rectangle 2"/>
          <p:cNvSpPr txBox="1">
            <a:spLocks noChangeArrowheads="1"/>
          </p:cNvSpPr>
          <p:nvPr/>
        </p:nvSpPr>
        <p:spPr bwMode="auto">
          <a:xfrm>
            <a:off x="263843" y="286445"/>
            <a:ext cx="8615680" cy="1148080"/>
          </a:xfrm>
          <a:prstGeom prst="rect">
            <a:avLst/>
          </a:prstGeom>
          <a:noFill/>
          <a:ln>
            <a:noFill/>
          </a:ln>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3600" b="1">
                <a:solidFill>
                  <a:schemeClr val="bg2"/>
                </a:solidFill>
                <a:latin typeface="+mj-lt"/>
                <a:ea typeface="+mj-ea"/>
                <a:cs typeface="+mj-cs"/>
              </a:defRPr>
            </a:lvl1pPr>
            <a:lvl2pPr algn="ctr" rtl="0" eaLnBrk="0" fontAlgn="base" hangingPunct="0">
              <a:spcBef>
                <a:spcPct val="0"/>
              </a:spcBef>
              <a:spcAft>
                <a:spcPct val="0"/>
              </a:spcAft>
              <a:defRPr sz="4400">
                <a:solidFill>
                  <a:srgbClr val="422100"/>
                </a:solidFill>
                <a:latin typeface="Arial" charset="0"/>
              </a:defRPr>
            </a:lvl2pPr>
            <a:lvl3pPr algn="ctr" rtl="0" eaLnBrk="0" fontAlgn="base" hangingPunct="0">
              <a:spcBef>
                <a:spcPct val="0"/>
              </a:spcBef>
              <a:spcAft>
                <a:spcPct val="0"/>
              </a:spcAft>
              <a:defRPr sz="4400">
                <a:solidFill>
                  <a:srgbClr val="422100"/>
                </a:solidFill>
                <a:latin typeface="Arial" charset="0"/>
              </a:defRPr>
            </a:lvl3pPr>
            <a:lvl4pPr algn="ctr" rtl="0" eaLnBrk="0" fontAlgn="base" hangingPunct="0">
              <a:spcBef>
                <a:spcPct val="0"/>
              </a:spcBef>
              <a:spcAft>
                <a:spcPct val="0"/>
              </a:spcAft>
              <a:defRPr sz="4400">
                <a:solidFill>
                  <a:srgbClr val="422100"/>
                </a:solidFill>
                <a:latin typeface="Arial" charset="0"/>
              </a:defRPr>
            </a:lvl4pPr>
            <a:lvl5pPr algn="ctr" rtl="0" eaLnBrk="0" fontAlgn="base" hangingPunct="0">
              <a:spcBef>
                <a:spcPct val="0"/>
              </a:spcBef>
              <a:spcAft>
                <a:spcPct val="0"/>
              </a:spcAft>
              <a:defRPr sz="4400">
                <a:solidFill>
                  <a:srgbClr val="422100"/>
                </a:solidFill>
                <a:latin typeface="Arial" charset="0"/>
              </a:defRPr>
            </a:lvl5pPr>
            <a:lvl6pPr marL="457200" algn="ctr" rtl="0" fontAlgn="base">
              <a:spcBef>
                <a:spcPct val="0"/>
              </a:spcBef>
              <a:spcAft>
                <a:spcPct val="0"/>
              </a:spcAft>
              <a:defRPr sz="4400">
                <a:solidFill>
                  <a:srgbClr val="336699"/>
                </a:solidFill>
                <a:latin typeface="Arial" charset="0"/>
              </a:defRPr>
            </a:lvl6pPr>
            <a:lvl7pPr marL="914400" algn="ctr" rtl="0" fontAlgn="base">
              <a:spcBef>
                <a:spcPct val="0"/>
              </a:spcBef>
              <a:spcAft>
                <a:spcPct val="0"/>
              </a:spcAft>
              <a:defRPr sz="4400">
                <a:solidFill>
                  <a:srgbClr val="336699"/>
                </a:solidFill>
                <a:latin typeface="Arial" charset="0"/>
              </a:defRPr>
            </a:lvl7pPr>
            <a:lvl8pPr marL="1371600" algn="ctr" rtl="0" fontAlgn="base">
              <a:spcBef>
                <a:spcPct val="0"/>
              </a:spcBef>
              <a:spcAft>
                <a:spcPct val="0"/>
              </a:spcAft>
              <a:defRPr sz="4400">
                <a:solidFill>
                  <a:srgbClr val="336699"/>
                </a:solidFill>
                <a:latin typeface="Arial" charset="0"/>
              </a:defRPr>
            </a:lvl8pPr>
            <a:lvl9pPr marL="1828800" algn="ctr" rtl="0" fontAlgn="base">
              <a:spcBef>
                <a:spcPct val="0"/>
              </a:spcBef>
              <a:spcAft>
                <a:spcPct val="0"/>
              </a:spcAft>
              <a:defRPr sz="4400">
                <a:solidFill>
                  <a:srgbClr val="336699"/>
                </a:solidFill>
                <a:latin typeface="Arial" charset="0"/>
              </a:defRPr>
            </a:lvl9pPr>
          </a:lstStyle>
          <a:p>
            <a:pPr eaLnBrk="1" hangingPunct="1"/>
            <a:r>
              <a:rPr lang="en-CA" kern="0" dirty="0" smtClean="0">
                <a:latin typeface="Arial" pitchFamily="34" charset="0"/>
                <a:cs typeface="Arial" pitchFamily="34" charset="0"/>
              </a:rPr>
              <a:t>Title Text</a:t>
            </a:r>
          </a:p>
        </p:txBody>
      </p:sp>
      <p:cxnSp>
        <p:nvCxnSpPr>
          <p:cNvPr id="8" name="Straight Connector 6"/>
          <p:cNvCxnSpPr>
            <a:cxnSpLocks noChangeShapeType="1"/>
          </p:cNvCxnSpPr>
          <p:nvPr/>
        </p:nvCxnSpPr>
        <p:spPr bwMode="auto">
          <a:xfrm>
            <a:off x="268288" y="1130300"/>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571541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itchFamily="34" charset="0"/>
                <a:cs typeface="Arial" pitchFamily="34" charset="0"/>
              </a:rPr>
              <a:t>Thank </a:t>
            </a:r>
            <a:r>
              <a:rPr lang="en-CA" dirty="0">
                <a:latin typeface="Arial" pitchFamily="34" charset="0"/>
                <a:cs typeface="Arial" pitchFamily="34" charset="0"/>
              </a:rPr>
              <a:t>y</a:t>
            </a:r>
            <a:r>
              <a:rPr lang="en-CA" dirty="0" smtClean="0">
                <a:latin typeface="Arial" pitchFamily="34" charset="0"/>
                <a:cs typeface="Arial" pitchFamily="34" charset="0"/>
              </a:rPr>
              <a:t>ou</a:t>
            </a:r>
            <a:endParaRPr lang="en-CA" dirty="0">
              <a:latin typeface="Arial" pitchFamily="34" charset="0"/>
              <a:cs typeface="Arial" pitchFamily="34" charset="0"/>
            </a:endParaRPr>
          </a:p>
        </p:txBody>
      </p:sp>
      <p:sp>
        <p:nvSpPr>
          <p:cNvPr id="3" name="Content Placeholder 2"/>
          <p:cNvSpPr>
            <a:spLocks noGrp="1"/>
          </p:cNvSpPr>
          <p:nvPr>
            <p:ph idx="1"/>
          </p:nvPr>
        </p:nvSpPr>
        <p:spPr/>
        <p:txBody>
          <a:bodyPr/>
          <a:lstStyle/>
          <a:p>
            <a:pPr>
              <a:buNone/>
            </a:pPr>
            <a:r>
              <a:rPr lang="en-US" b="1" dirty="0" smtClean="0">
                <a:latin typeface="Arial" pitchFamily="34" charset="0"/>
                <a:cs typeface="Arial" pitchFamily="34" charset="0"/>
              </a:rPr>
              <a:t>Presenter Name </a:t>
            </a:r>
          </a:p>
          <a:p>
            <a:pPr>
              <a:buNone/>
            </a:pPr>
            <a:r>
              <a:rPr lang="en-US" dirty="0" smtClean="0">
                <a:latin typeface="Arial" pitchFamily="34" charset="0"/>
                <a:cs typeface="Arial" pitchFamily="34" charset="0"/>
              </a:rPr>
              <a:t>Title</a:t>
            </a:r>
          </a:p>
          <a:p>
            <a:pPr>
              <a:buNone/>
            </a:pPr>
            <a:r>
              <a:rPr lang="en-US" dirty="0" smtClean="0">
                <a:latin typeface="Arial" pitchFamily="34" charset="0"/>
                <a:cs typeface="Arial" pitchFamily="34" charset="0"/>
              </a:rPr>
              <a:t>Organization</a:t>
            </a:r>
          </a:p>
          <a:p>
            <a:pPr>
              <a:buNone/>
            </a:pPr>
            <a:r>
              <a:rPr lang="en-US" i="1" dirty="0" smtClean="0">
                <a:latin typeface="Arial" pitchFamily="34" charset="0"/>
                <a:cs typeface="Arial" pitchFamily="34" charset="0"/>
              </a:rPr>
              <a:t>Your Twitter Handle</a:t>
            </a:r>
          </a:p>
          <a:p>
            <a:pPr>
              <a:buNone/>
            </a:pPr>
            <a:endParaRPr lang="en-CA" dirty="0" smtClean="0">
              <a:latin typeface="Arial" pitchFamily="34" charset="0"/>
              <a:cs typeface="Arial" pitchFamily="34" charset="0"/>
            </a:endParaRPr>
          </a:p>
          <a:p>
            <a:pPr algn="r">
              <a:buNone/>
            </a:pPr>
            <a:endParaRPr lang="en-CA" i="1" dirty="0" smtClean="0">
              <a:latin typeface="Arial" pitchFamily="34" charset="0"/>
              <a:cs typeface="Arial" pitchFamily="34" charset="0"/>
            </a:endParaRPr>
          </a:p>
          <a:p>
            <a:pPr algn="r">
              <a:buNone/>
            </a:pPr>
            <a:r>
              <a:rPr lang="en-CA" i="1" dirty="0" smtClean="0">
                <a:latin typeface="Arial" pitchFamily="34" charset="0"/>
                <a:cs typeface="Arial" pitchFamily="34" charset="0"/>
              </a:rPr>
              <a:t>Join the conversation #dia2014</a:t>
            </a:r>
            <a:endParaRPr lang="en-CA" i="1" dirty="0">
              <a:latin typeface="Arial" pitchFamily="34" charset="0"/>
              <a:cs typeface="Arial" pitchFamily="34" charset="0"/>
            </a:endParaRPr>
          </a:p>
        </p:txBody>
      </p:sp>
      <p:sp>
        <p:nvSpPr>
          <p:cNvPr id="4" name="Slide Number Placeholder 3"/>
          <p:cNvSpPr>
            <a:spLocks noGrp="1"/>
          </p:cNvSpPr>
          <p:nvPr>
            <p:ph type="sldNum" sz="quarter" idx="4"/>
          </p:nvPr>
        </p:nvSpPr>
        <p:spPr/>
        <p:txBody>
          <a:bodyPr/>
          <a:lstStyle/>
          <a:p>
            <a:pPr>
              <a:defRPr/>
            </a:pPr>
            <a:fld id="{91B040D5-F4FE-48C8-A206-7E2668ECBCAD}" type="slidenum">
              <a:rPr lang="en-US" smtClean="0"/>
              <a:pPr>
                <a:defRPr/>
              </a:pPr>
              <a:t>4</a:t>
            </a:fld>
            <a:endParaRPr lang="en-US" dirty="0"/>
          </a:p>
        </p:txBody>
      </p:sp>
      <p:sp>
        <p:nvSpPr>
          <p:cNvPr id="5" name="Rectangle 4"/>
          <p:cNvSpPr>
            <a:spLocks noGrp="1" noChangeArrowheads="1"/>
          </p:cNvSpPr>
          <p:nvPr/>
        </p:nvSpPr>
        <p:spPr bwMode="auto">
          <a:xfrm>
            <a:off x="3905250" y="3286125"/>
            <a:ext cx="13335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3600" kern="1200">
                <a:solidFill>
                  <a:schemeClr val="bg1"/>
                </a:solidFill>
                <a:latin typeface="Arial" charset="0"/>
                <a:ea typeface="+mn-ea"/>
                <a:cs typeface="Arial" charset="0"/>
              </a:defRPr>
            </a:lvl1pPr>
            <a:lvl2pPr marL="457200" algn="l" rtl="0" fontAlgn="base">
              <a:spcBef>
                <a:spcPct val="0"/>
              </a:spcBef>
              <a:spcAft>
                <a:spcPct val="0"/>
              </a:spcAft>
              <a:defRPr sz="3600" kern="1200">
                <a:solidFill>
                  <a:schemeClr val="bg1"/>
                </a:solidFill>
                <a:latin typeface="Arial" charset="0"/>
                <a:ea typeface="+mn-ea"/>
                <a:cs typeface="Arial" charset="0"/>
              </a:defRPr>
            </a:lvl2pPr>
            <a:lvl3pPr marL="914400" algn="l" rtl="0" fontAlgn="base">
              <a:spcBef>
                <a:spcPct val="0"/>
              </a:spcBef>
              <a:spcAft>
                <a:spcPct val="0"/>
              </a:spcAft>
              <a:defRPr sz="3600" kern="1200">
                <a:solidFill>
                  <a:schemeClr val="bg1"/>
                </a:solidFill>
                <a:latin typeface="Arial" charset="0"/>
                <a:ea typeface="+mn-ea"/>
                <a:cs typeface="Arial" charset="0"/>
              </a:defRPr>
            </a:lvl3pPr>
            <a:lvl4pPr marL="1371600" algn="l" rtl="0" fontAlgn="base">
              <a:spcBef>
                <a:spcPct val="0"/>
              </a:spcBef>
              <a:spcAft>
                <a:spcPct val="0"/>
              </a:spcAft>
              <a:defRPr sz="3600" kern="1200">
                <a:solidFill>
                  <a:schemeClr val="bg1"/>
                </a:solidFill>
                <a:latin typeface="Arial" charset="0"/>
                <a:ea typeface="+mn-ea"/>
                <a:cs typeface="Arial" charset="0"/>
              </a:defRPr>
            </a:lvl4pPr>
            <a:lvl5pPr marL="1828800" algn="l" rtl="0" fontAlgn="base">
              <a:spcBef>
                <a:spcPct val="0"/>
              </a:spcBef>
              <a:spcAft>
                <a:spcPct val="0"/>
              </a:spcAft>
              <a:defRPr sz="3600" kern="1200">
                <a:solidFill>
                  <a:schemeClr val="bg1"/>
                </a:solidFill>
                <a:latin typeface="Arial" charset="0"/>
                <a:ea typeface="+mn-ea"/>
                <a:cs typeface="Arial" charset="0"/>
              </a:defRPr>
            </a:lvl5pPr>
            <a:lvl6pPr marL="2286000" algn="l" defTabSz="914400" rtl="0" eaLnBrk="1" latinLnBrk="0" hangingPunct="1">
              <a:defRPr sz="3600" kern="1200">
                <a:solidFill>
                  <a:schemeClr val="bg1"/>
                </a:solidFill>
                <a:latin typeface="Arial" charset="0"/>
                <a:ea typeface="+mn-ea"/>
                <a:cs typeface="Arial" charset="0"/>
              </a:defRPr>
            </a:lvl6pPr>
            <a:lvl7pPr marL="2743200" algn="l" defTabSz="914400" rtl="0" eaLnBrk="1" latinLnBrk="0" hangingPunct="1">
              <a:defRPr sz="3600" kern="1200">
                <a:solidFill>
                  <a:schemeClr val="bg1"/>
                </a:solidFill>
                <a:latin typeface="Arial" charset="0"/>
                <a:ea typeface="+mn-ea"/>
                <a:cs typeface="Arial" charset="0"/>
              </a:defRPr>
            </a:lvl7pPr>
            <a:lvl8pPr marL="3200400" algn="l" defTabSz="914400" rtl="0" eaLnBrk="1" latinLnBrk="0" hangingPunct="1">
              <a:defRPr sz="3600" kern="1200">
                <a:solidFill>
                  <a:schemeClr val="bg1"/>
                </a:solidFill>
                <a:latin typeface="Arial" charset="0"/>
                <a:ea typeface="+mn-ea"/>
                <a:cs typeface="Arial" charset="0"/>
              </a:defRPr>
            </a:lvl8pPr>
            <a:lvl9pPr marL="3657600" algn="l" defTabSz="914400" rtl="0" eaLnBrk="1" latinLnBrk="0" hangingPunct="1">
              <a:defRPr sz="3600" kern="1200">
                <a:solidFill>
                  <a:schemeClr val="bg1"/>
                </a:solidFill>
                <a:latin typeface="Arial" charset="0"/>
                <a:ea typeface="+mn-ea"/>
                <a:cs typeface="Arial" charset="0"/>
              </a:defRPr>
            </a:lvl9pPr>
          </a:lstStyle>
          <a:p>
            <a:pPr>
              <a:defRPr/>
            </a:pPr>
            <a:endParaRPr lang="en-US" dirty="0"/>
          </a:p>
        </p:txBody>
      </p:sp>
      <p:cxnSp>
        <p:nvCxnSpPr>
          <p:cNvPr id="6" name="Straight Connector 6"/>
          <p:cNvCxnSpPr>
            <a:cxnSpLocks noChangeShapeType="1"/>
          </p:cNvCxnSpPr>
          <p:nvPr/>
        </p:nvCxnSpPr>
        <p:spPr bwMode="auto">
          <a:xfrm>
            <a:off x="268288" y="1130300"/>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pic>
        <p:nvPicPr>
          <p:cNvPr id="7" name="Picture 6" descr="Twitter_logo_blue.png"/>
          <p:cNvPicPr>
            <a:picLocks noChangeAspect="1"/>
          </p:cNvPicPr>
          <p:nvPr/>
        </p:nvPicPr>
        <p:blipFill>
          <a:blip r:embed="rId3" cstate="print"/>
          <a:stretch>
            <a:fillRect/>
          </a:stretch>
        </p:blipFill>
        <p:spPr>
          <a:xfrm>
            <a:off x="2013201" y="5242559"/>
            <a:ext cx="618239" cy="457201"/>
          </a:xfrm>
          <a:prstGeom prst="rect">
            <a:avLst/>
          </a:prstGeom>
        </p:spPr>
      </p:pic>
    </p:spTree>
    <p:extLst>
      <p:ext uri="{BB962C8B-B14F-4D97-AF65-F5344CB8AC3E}">
        <p14:creationId xmlns:p14="http://schemas.microsoft.com/office/powerpoint/2010/main" val="71240013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Custom Design">
  <a:themeElements>
    <a:clrScheme name="DIA 2014">
      <a:dk1>
        <a:srgbClr val="272A2E"/>
      </a:dk1>
      <a:lt1>
        <a:srgbClr val="4F545D"/>
      </a:lt1>
      <a:dk2>
        <a:srgbClr val="272A2E"/>
      </a:dk2>
      <a:lt2>
        <a:srgbClr val="4F545D"/>
      </a:lt2>
      <a:accent1>
        <a:srgbClr val="3E52A4"/>
      </a:accent1>
      <a:accent2>
        <a:srgbClr val="40AE49"/>
      </a:accent2>
      <a:accent3>
        <a:srgbClr val="EC008C"/>
      </a:accent3>
      <a:accent4>
        <a:srgbClr val="F08D21"/>
      </a:accent4>
      <a:accent5>
        <a:srgbClr val="9468AD"/>
      </a:accent5>
      <a:accent6>
        <a:srgbClr val="1D8FAC"/>
      </a:accent6>
      <a:hlink>
        <a:srgbClr val="94D3EE"/>
      </a:hlink>
      <a:folHlink>
        <a:srgbClr val="94D3EE"/>
      </a:folHlink>
    </a:clrScheme>
    <a:fontScheme name="DIA 50t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bg1"/>
            </a:solidFill>
            <a:effectLst/>
            <a:latin typeface="Arial" charset="0"/>
          </a:defRPr>
        </a:defPPr>
      </a:lstStyle>
    </a:lnDef>
    <a:txDef>
      <a:spPr>
        <a:noFill/>
      </a:spPr>
      <a:bodyPr wrap="square" rtlCol="0">
        <a:spAutoFit/>
      </a:bodyPr>
      <a:lstStyle>
        <a:defPPr>
          <a:defRPr sz="3200" dirty="0" err="1" smtClean="0">
            <a:solidFill>
              <a:srgbClr val="261300"/>
            </a:solidFill>
            <a:latin typeface="+mn-lt"/>
          </a:defRPr>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66"/>
        </a:hlink>
        <a:folHlink>
          <a:srgbClr val="99CC00"/>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CCECFF"/>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66"/>
        </a:hlink>
        <a:folHlink>
          <a:srgbClr val="99CC00"/>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CCEC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FF"/>
        </a:hlink>
        <a:folHlink>
          <a:srgbClr val="99CC00"/>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FFFFF"/>
        </a:lt1>
        <a:dk2>
          <a:srgbClr val="CCEC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FF"/>
        </a:hlink>
        <a:folHlink>
          <a:srgbClr val="00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Meeting Document" ma:contentTypeID="0x0101007EDFF2051E4E304A84E61DD9B9CEA93D12005BFB308AC0EAF045A8B3239464326A1E" ma:contentTypeVersion="3" ma:contentTypeDescription="Create a new document." ma:contentTypeScope="" ma:versionID="e3e4462436650087bfe41302c3b18bbe">
  <xsd:schema xmlns:xsd="http://www.w3.org/2001/XMLSchema" xmlns:p="http://schemas.microsoft.com/office/2006/metadata/properties" xmlns:ns2="d9d0f46b-f6a6-4db7-a277-b2edc3298236" targetNamespace="http://schemas.microsoft.com/office/2006/metadata/properties" ma:root="true" ma:fieldsID="5c790bd4ae1109354951a9e9af3643c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element ref="ns2:Meeting_x0020_Code"/>
              </xsd:all>
            </xsd:complexType>
          </xsd:element>
        </xsd:sequence>
      </xsd:complexType>
    </xsd:element>
  </xsd:schema>
  <xsd:schema xmlns:xsd="http://www.w3.org/2001/XMLSchema" xmlns:dms="http://schemas.microsoft.com/office/2006/documentManagement/types" targetNamespace="d9d0f46b-f6a6-4db7-a277-b2edc3298236" elementFormDefault="qualified">
    <xsd:import namespace="http://schemas.microsoft.com/office/2006/documentManagement/type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element name="Meeting_x0020_Code" ma:index="13" ma:displayName="Meeting Code" ma:list="{9259e9ed-b16d-438b-a495-9ecf31ddf0a8}" ma:internalName="Meeting_x0020_Cod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customXsn xmlns="http://schemas.microsoft.com/office/2006/metadata/customXsn">
  <xsnLocation/>
  <cached>True</cached>
  <openByDefault>True</openByDefault>
  <xsnScope/>
</customXsn>
</file>

<file path=customXml/item4.xml><?xml version="1.0" encoding="utf-8"?>
<p:properties xmlns:p="http://schemas.microsoft.com/office/2006/metadata/properties" xmlns:xsi="http://www.w3.org/2001/XMLSchema-instance" xmlns:pc="http://schemas.microsoft.com/office/infopath/2007/PartnerControls">
  <documentManagement>
    <Year xmlns="d9d0f46b-f6a6-4db7-a277-b2edc3298236">23</Year>
    <Doc_x0020_Status xmlns="d9d0f46b-f6a6-4db7-a277-b2edc3298236">3</Doc_x0020_Status>
    <Meeting_x0020_Code xmlns="d9d0f46b-f6a6-4db7-a277-b2edc3298236">2059</Meeting_x0020_Code>
    <Retention_x0020_Schedule xmlns="d9d0f46b-f6a6-4db7-a277-b2edc3298236">3</Retention_x0020_Schedule>
    <Content_x0020_Region xmlns="d9d0f46b-f6a6-4db7-a277-b2edc3298236">6</Content_x0020_Region>
    <Responsible_x0020_Office xmlns="d9d0f46b-f6a6-4db7-a277-b2edc3298236">3</Responsible_x0020_Office>
  </documentManagement>
</p:properties>
</file>

<file path=customXml/itemProps1.xml><?xml version="1.0" encoding="utf-8"?>
<ds:datastoreItem xmlns:ds="http://schemas.openxmlformats.org/officeDocument/2006/customXml" ds:itemID="{AE31BAC9-E0B1-45F4-B2EA-5C2CD746E334}">
  <ds:schemaRefs>
    <ds:schemaRef ds:uri="http://schemas.microsoft.com/sharepoint/v3/contenttype/forms"/>
  </ds:schemaRefs>
</ds:datastoreItem>
</file>

<file path=customXml/itemProps2.xml><?xml version="1.0" encoding="utf-8"?>
<ds:datastoreItem xmlns:ds="http://schemas.openxmlformats.org/officeDocument/2006/customXml" ds:itemID="{9D85AF1E-804B-4C83-8D62-B1DF02F0A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DCA812-1FC4-4D9B-9D85-EADA1DA01E97}">
  <ds:schemaRefs>
    <ds:schemaRef ds:uri="http://schemas.microsoft.com/office/2006/metadata/customXsn"/>
  </ds:schemaRefs>
</ds:datastoreItem>
</file>

<file path=customXml/itemProps4.xml><?xml version="1.0" encoding="utf-8"?>
<ds:datastoreItem xmlns:ds="http://schemas.openxmlformats.org/officeDocument/2006/customXml" ds:itemID="{161B1E23-37F3-4704-AC88-D47299A3676A}">
  <ds:schemaRefs>
    <ds:schemaRef ds:uri="http://purl.org/dc/elements/1.1/"/>
    <ds:schemaRef ds:uri="http://schemas.microsoft.com/office/2006/documentManagement/types"/>
    <ds:schemaRef ds:uri="d9d0f46b-f6a6-4db7-a277-b2edc3298236"/>
    <ds:schemaRef ds:uri="http://schemas.microsoft.com/office/2006/metadata/properties"/>
    <ds:schemaRef ds:uri="http://www.w3.org/XML/1998/namespace"/>
    <ds:schemaRef ds:uri="http://purl.org/dc/terms/"/>
    <ds:schemaRef ds:uri="http://schemas.openxmlformats.org/package/2006/metadata/core-properties"/>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1547</TotalTime>
  <Words>205</Words>
  <Application>Microsoft Office PowerPoint</Application>
  <PresentationFormat>On-screen Show (4:3)</PresentationFormat>
  <Paragraphs>30</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Custom Design</vt:lpstr>
      <vt:lpstr>1 2 3 4</vt:lpstr>
      <vt:lpstr>Disclaimer</vt:lpstr>
      <vt:lpstr>PowerPoint Presentation</vt:lpstr>
      <vt:lpstr>Thank you</vt:lpstr>
    </vt:vector>
  </TitlesOfParts>
  <Company>AV Experience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2014 50th Annual Meeting</dc:title>
  <dc:subject>Presenter Template</dc:subject>
  <dc:creator>JSimpson</dc:creator>
  <cp:lastModifiedBy>John Simpson</cp:lastModifiedBy>
  <cp:revision>149</cp:revision>
  <dcterms:created xsi:type="dcterms:W3CDTF">2005-11-30T16:21:28Z</dcterms:created>
  <dcterms:modified xsi:type="dcterms:W3CDTF">2014-04-18T15:46:49Z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0x0101007EDFF2051E4E304A84E61DD9B9CEA93D12005BFB308AC0EAF045A8B3239464326A1E</vt:lpwstr>
  </property>
</Properties>
</file>