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5"/>
  </p:sldMasterIdLst>
  <p:notesMasterIdLst>
    <p:notesMasterId r:id="rId10"/>
  </p:notesMasterIdLst>
  <p:handoutMasterIdLst>
    <p:handoutMasterId r:id="rId11"/>
  </p:handoutMasterIdLst>
  <p:sldIdLst>
    <p:sldId id="268" r:id="rId6"/>
    <p:sldId id="265" r:id="rId7"/>
    <p:sldId id="271" r:id="rId8"/>
    <p:sldId id="270" r:id="rId9"/>
  </p:sldIdLst>
  <p:sldSz cx="9144000" cy="6858000" type="screen4x3"/>
  <p:notesSz cx="7315200" cy="9601200"/>
  <p:defaultTextStyle>
    <a:defPPr>
      <a:defRPr lang="en-US"/>
    </a:defPPr>
    <a:lvl1pPr algn="l" rtl="0" fontAlgn="base">
      <a:spcBef>
        <a:spcPct val="0"/>
      </a:spcBef>
      <a:spcAft>
        <a:spcPct val="0"/>
      </a:spcAft>
      <a:defRPr sz="3600" kern="1200">
        <a:solidFill>
          <a:schemeClr val="bg1"/>
        </a:solidFill>
        <a:latin typeface="Arial" charset="0"/>
        <a:ea typeface="+mn-ea"/>
        <a:cs typeface="Arial" charset="0"/>
      </a:defRPr>
    </a:lvl1pPr>
    <a:lvl2pPr marL="457200" algn="l" rtl="0" fontAlgn="base">
      <a:spcBef>
        <a:spcPct val="0"/>
      </a:spcBef>
      <a:spcAft>
        <a:spcPct val="0"/>
      </a:spcAft>
      <a:defRPr sz="3600" kern="1200">
        <a:solidFill>
          <a:schemeClr val="bg1"/>
        </a:solidFill>
        <a:latin typeface="Arial" charset="0"/>
        <a:ea typeface="+mn-ea"/>
        <a:cs typeface="Arial" charset="0"/>
      </a:defRPr>
    </a:lvl2pPr>
    <a:lvl3pPr marL="914400" algn="l" rtl="0" fontAlgn="base">
      <a:spcBef>
        <a:spcPct val="0"/>
      </a:spcBef>
      <a:spcAft>
        <a:spcPct val="0"/>
      </a:spcAft>
      <a:defRPr sz="3600" kern="1200">
        <a:solidFill>
          <a:schemeClr val="bg1"/>
        </a:solidFill>
        <a:latin typeface="Arial" charset="0"/>
        <a:ea typeface="+mn-ea"/>
        <a:cs typeface="Arial" charset="0"/>
      </a:defRPr>
    </a:lvl3pPr>
    <a:lvl4pPr marL="1371600" algn="l" rtl="0" fontAlgn="base">
      <a:spcBef>
        <a:spcPct val="0"/>
      </a:spcBef>
      <a:spcAft>
        <a:spcPct val="0"/>
      </a:spcAft>
      <a:defRPr sz="3600" kern="1200">
        <a:solidFill>
          <a:schemeClr val="bg1"/>
        </a:solidFill>
        <a:latin typeface="Arial" charset="0"/>
        <a:ea typeface="+mn-ea"/>
        <a:cs typeface="Arial" charset="0"/>
      </a:defRPr>
    </a:lvl4pPr>
    <a:lvl5pPr marL="1828800" algn="l" rtl="0" fontAlgn="base">
      <a:spcBef>
        <a:spcPct val="0"/>
      </a:spcBef>
      <a:spcAft>
        <a:spcPct val="0"/>
      </a:spcAft>
      <a:defRPr sz="3600" kern="1200">
        <a:solidFill>
          <a:schemeClr val="bg1"/>
        </a:solidFill>
        <a:latin typeface="Arial" charset="0"/>
        <a:ea typeface="+mn-ea"/>
        <a:cs typeface="Arial" charset="0"/>
      </a:defRPr>
    </a:lvl5pPr>
    <a:lvl6pPr marL="2286000" algn="l" defTabSz="914400" rtl="0" eaLnBrk="1" latinLnBrk="0" hangingPunct="1">
      <a:defRPr sz="3600" kern="1200">
        <a:solidFill>
          <a:schemeClr val="bg1"/>
        </a:solidFill>
        <a:latin typeface="Arial" charset="0"/>
        <a:ea typeface="+mn-ea"/>
        <a:cs typeface="Arial" charset="0"/>
      </a:defRPr>
    </a:lvl6pPr>
    <a:lvl7pPr marL="2743200" algn="l" defTabSz="914400" rtl="0" eaLnBrk="1" latinLnBrk="0" hangingPunct="1">
      <a:defRPr sz="3600" kern="1200">
        <a:solidFill>
          <a:schemeClr val="bg1"/>
        </a:solidFill>
        <a:latin typeface="Arial" charset="0"/>
        <a:ea typeface="+mn-ea"/>
        <a:cs typeface="Arial" charset="0"/>
      </a:defRPr>
    </a:lvl7pPr>
    <a:lvl8pPr marL="3200400" algn="l" defTabSz="914400" rtl="0" eaLnBrk="1" latinLnBrk="0" hangingPunct="1">
      <a:defRPr sz="3600" kern="1200">
        <a:solidFill>
          <a:schemeClr val="bg1"/>
        </a:solidFill>
        <a:latin typeface="Arial" charset="0"/>
        <a:ea typeface="+mn-ea"/>
        <a:cs typeface="Arial" charset="0"/>
      </a:defRPr>
    </a:lvl8pPr>
    <a:lvl9pPr marL="3657600" algn="l" defTabSz="914400" rtl="0" eaLnBrk="1" latinLnBrk="0" hangingPunct="1">
      <a:defRPr sz="3600"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1300"/>
    <a:srgbClr val="763849"/>
    <a:srgbClr val="482400"/>
    <a:srgbClr val="B6B1A9"/>
    <a:srgbClr val="CCECFF"/>
    <a:srgbClr val="003591"/>
    <a:srgbClr val="CCFF66"/>
    <a:srgbClr val="990000"/>
    <a:srgbClr val="1C1C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72" autoAdjust="0"/>
    <p:restoredTop sz="94765" autoAdjust="0"/>
  </p:normalViewPr>
  <p:slideViewPr>
    <p:cSldViewPr snapToGrid="0">
      <p:cViewPr varScale="1">
        <p:scale>
          <a:sx n="80" d="100"/>
          <a:sy n="80" d="100"/>
        </p:scale>
        <p:origin x="-1704" y="-82"/>
      </p:cViewPr>
      <p:guideLst>
        <p:guide orient="horz" pos="606"/>
        <p:guide pos="17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9" d="100"/>
          <a:sy n="79" d="100"/>
        </p:scale>
        <p:origin x="-1806" y="-78"/>
      </p:cViewPr>
      <p:guideLst>
        <p:guide orient="horz" pos="3024"/>
        <p:guide pos="2304"/>
      </p:guideLst>
    </p:cSldViewPr>
  </p:notes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cs typeface="+mn-cs"/>
              </a:defRPr>
            </a:lvl1pPr>
          </a:lstStyle>
          <a:p>
            <a:pPr>
              <a:defRPr/>
            </a:pPr>
            <a:endParaRPr lang="en-CA"/>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cs typeface="+mn-cs"/>
              </a:defRPr>
            </a:lvl1pPr>
          </a:lstStyle>
          <a:p>
            <a:pPr>
              <a:defRPr/>
            </a:pPr>
            <a:fld id="{15A5BA37-C6A5-4017-A48E-DFCA1CAD7BE5}" type="datetimeFigureOut">
              <a:rPr lang="en-CA"/>
              <a:pPr>
                <a:defRPr/>
              </a:pPr>
              <a:t>18/04/2014</a:t>
            </a:fld>
            <a:endParaRPr lang="en-CA"/>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cs typeface="+mn-cs"/>
              </a:defRPr>
            </a:lvl1pPr>
          </a:lstStyle>
          <a:p>
            <a:pPr>
              <a:defRPr/>
            </a:pPr>
            <a:endParaRPr lang="en-CA"/>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cs typeface="+mn-cs"/>
              </a:defRPr>
            </a:lvl1pPr>
          </a:lstStyle>
          <a:p>
            <a:pPr>
              <a:defRPr/>
            </a:pPr>
            <a:fld id="{09B3CAF9-6F34-4A9D-925C-63B961E381F5}" type="slidenum">
              <a:rPr lang="en-CA"/>
              <a:pPr>
                <a:defRPr/>
              </a:pPr>
              <a:t>‹#›</a:t>
            </a:fld>
            <a:endParaRPr lang="en-CA"/>
          </a:p>
        </p:txBody>
      </p:sp>
    </p:spTree>
    <p:extLst>
      <p:ext uri="{BB962C8B-B14F-4D97-AF65-F5344CB8AC3E}">
        <p14:creationId xmlns:p14="http://schemas.microsoft.com/office/powerpoint/2010/main" val="286372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cs typeface="+mn-cs"/>
              </a:defRPr>
            </a:lvl1pPr>
          </a:lstStyle>
          <a:p>
            <a:pPr>
              <a:defRPr/>
            </a:pPr>
            <a:endParaRPr lang="en-US"/>
          </a:p>
        </p:txBody>
      </p:sp>
      <p:sp>
        <p:nvSpPr>
          <p:cNvPr id="1331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cs typeface="+mn-cs"/>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cs typeface="+mn-cs"/>
              </a:defRPr>
            </a:lvl1pPr>
          </a:lstStyle>
          <a:p>
            <a:pPr>
              <a:defRPr/>
            </a:pPr>
            <a:endParaRPr lang="en-US"/>
          </a:p>
        </p:txBody>
      </p:sp>
      <p:sp>
        <p:nvSpPr>
          <p:cNvPr id="1331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cs typeface="+mn-cs"/>
              </a:defRPr>
            </a:lvl1pPr>
          </a:lstStyle>
          <a:p>
            <a:pPr>
              <a:defRPr/>
            </a:pPr>
            <a:fld id="{3085664E-A97E-4BC0-8F89-2295B4FCA771}" type="slidenum">
              <a:rPr lang="en-US"/>
              <a:pPr>
                <a:defRPr/>
              </a:pPr>
              <a:t>‹#›</a:t>
            </a:fld>
            <a:endParaRPr lang="en-US"/>
          </a:p>
        </p:txBody>
      </p:sp>
    </p:spTree>
    <p:extLst>
      <p:ext uri="{BB962C8B-B14F-4D97-AF65-F5344CB8AC3E}">
        <p14:creationId xmlns:p14="http://schemas.microsoft.com/office/powerpoint/2010/main" val="30760637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085664E-A97E-4BC0-8F89-2295B4FCA771}" type="slidenum">
              <a:rPr lang="en-US" smtClean="0"/>
              <a:pPr>
                <a:defRPr/>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085664E-A97E-4BC0-8F89-2295B4FCA771}" type="slidenum">
              <a:rPr lang="en-US" smtClean="0"/>
              <a:pPr>
                <a:defRPr/>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hasCustomPrompt="1"/>
          </p:nvPr>
        </p:nvSpPr>
        <p:spPr>
          <a:xfrm>
            <a:off x="265113" y="1330051"/>
            <a:ext cx="7593012" cy="2375174"/>
          </a:xfrm>
        </p:spPr>
        <p:txBody>
          <a:bodyPr anchor="t">
            <a:normAutofit/>
          </a:bodyPr>
          <a:lstStyle>
            <a:lvl1pPr algn="l">
              <a:defRPr sz="3600">
                <a:solidFill>
                  <a:schemeClr val="bg2"/>
                </a:solidFill>
              </a:defRPr>
            </a:lvl1pPr>
          </a:lstStyle>
          <a:p>
            <a:r>
              <a:rPr lang="en-US" dirty="0"/>
              <a:t>Click to edit </a:t>
            </a:r>
            <a:r>
              <a:rPr lang="en-US" dirty="0" smtClean="0"/>
              <a:t>title text</a:t>
            </a:r>
            <a:r>
              <a:rPr lang="en-US" dirty="0"/>
              <a:t/>
            </a:r>
            <a:br>
              <a:rPr lang="en-US" dirty="0"/>
            </a:br>
            <a:r>
              <a:rPr lang="en-US" dirty="0"/>
              <a:t>2</a:t>
            </a:r>
            <a:br>
              <a:rPr lang="en-US" dirty="0"/>
            </a:br>
            <a:r>
              <a:rPr lang="en-US" dirty="0"/>
              <a:t>3</a:t>
            </a:r>
            <a:br>
              <a:rPr lang="en-US" dirty="0"/>
            </a:br>
            <a:r>
              <a:rPr lang="en-US" dirty="0" smtClean="0"/>
              <a:t>4</a:t>
            </a:r>
            <a:endParaRPr lang="en-US" dirty="0"/>
          </a:p>
        </p:txBody>
      </p:sp>
      <p:sp>
        <p:nvSpPr>
          <p:cNvPr id="17411" name="Rectangle 3"/>
          <p:cNvSpPr>
            <a:spLocks noGrp="1" noChangeArrowheads="1"/>
          </p:cNvSpPr>
          <p:nvPr>
            <p:ph type="subTitle" idx="1" hasCustomPrompt="1"/>
          </p:nvPr>
        </p:nvSpPr>
        <p:spPr>
          <a:xfrm>
            <a:off x="269875" y="3789045"/>
            <a:ext cx="5826125" cy="1752600"/>
          </a:xfrm>
        </p:spPr>
        <p:txBody>
          <a:bodyPr>
            <a:normAutofit/>
          </a:bodyPr>
          <a:lstStyle>
            <a:lvl1pPr marL="0" indent="0">
              <a:buFontTx/>
              <a:buNone/>
              <a:defRPr b="0">
                <a:solidFill>
                  <a:schemeClr val="accent1"/>
                </a:solidFill>
              </a:defRPr>
            </a:lvl1pPr>
          </a:lstStyle>
          <a:p>
            <a:r>
              <a:rPr lang="en-US" dirty="0" smtClean="0"/>
              <a:t>Presenter Name </a:t>
            </a:r>
          </a:p>
          <a:p>
            <a:r>
              <a:rPr lang="en-US" dirty="0" smtClean="0"/>
              <a:t>Title</a:t>
            </a:r>
          </a:p>
          <a:p>
            <a:r>
              <a:rPr lang="en-US" dirty="0" smtClean="0"/>
              <a:t>Organization</a:t>
            </a:r>
            <a:endParaRPr lang="en-US" dirty="0"/>
          </a:p>
        </p:txBody>
      </p:sp>
      <p:sp>
        <p:nvSpPr>
          <p:cNvPr id="4"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2737508914"/>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 y="286445"/>
            <a:ext cx="8615680" cy="1148080"/>
          </a:xfrm>
        </p:spPr>
        <p:txBody>
          <a:bodyPr>
            <a:normAutofit/>
          </a:bodyPr>
          <a:lstStyle>
            <a:lvl1pPr>
              <a:defRPr sz="3600" b="1">
                <a:solidFill>
                  <a:schemeClr val="bg2"/>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264160" y="1591294"/>
            <a:ext cx="8625840" cy="441294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4290564435"/>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47675" y="321094"/>
            <a:ext cx="8229600" cy="1143000"/>
          </a:xfrm>
        </p:spPr>
        <p:txBody>
          <a:bodyPr/>
          <a:lstStyle>
            <a:lvl1pPr>
              <a:defRPr>
                <a:solidFill>
                  <a:schemeClr val="bg2"/>
                </a:solidFill>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3496822286"/>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7123"/>
            <a:ext cx="8229600" cy="1143000"/>
          </a:xfrm>
        </p:spPr>
        <p:txBody>
          <a:bodyPr/>
          <a:lstStyle>
            <a:lvl1pPr>
              <a:defRPr>
                <a:solidFill>
                  <a:schemeClr val="bg2"/>
                </a:solidFill>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9" name="Rectangle 6"/>
          <p:cNvSpPr>
            <a:spLocks noGrp="1" noChangeArrowheads="1"/>
          </p:cNvSpPr>
          <p:nvPr>
            <p:ph type="sldNum" sz="quarter" idx="10"/>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726775691"/>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defRPr>
            </a:lvl1pPr>
          </a:lstStyle>
          <a:p>
            <a:r>
              <a:rPr lang="en-US" dirty="0" smtClean="0"/>
              <a:t>Click to edit Master title style</a:t>
            </a:r>
            <a:endParaRPr lang="en-CA" dirty="0"/>
          </a:p>
        </p:txBody>
      </p:sp>
      <p:sp>
        <p:nvSpPr>
          <p:cNvPr id="5"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3859853500"/>
      </p:ext>
    </p:extLst>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4191227714"/>
      </p:ext>
    </p:extLst>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accent4"/>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274676739"/>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2"/>
                </a:solidFill>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3207977144"/>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0" cstate="print">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343388"/>
            <a:ext cx="8229600" cy="1143000"/>
          </a:xfrm>
          <a:prstGeom prst="rect">
            <a:avLst/>
          </a:prstGeom>
          <a:noFill/>
          <a:ln>
            <a:noFill/>
          </a:ln>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2683823"/>
            <a:ext cx="8229600" cy="3442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6390"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39" r:id="rId3"/>
    <p:sldLayoutId id="2147483740" r:id="rId4"/>
    <p:sldLayoutId id="2147483741" r:id="rId5"/>
    <p:sldLayoutId id="2147483742" r:id="rId6"/>
    <p:sldLayoutId id="2147483743" r:id="rId7"/>
    <p:sldLayoutId id="2147483744" r:id="rId8"/>
  </p:sldLayoutIdLst>
  <p:transition spd="med">
    <p:fade/>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bg2"/>
          </a:solidFill>
          <a:latin typeface="+mj-lt"/>
          <a:ea typeface="+mj-ea"/>
          <a:cs typeface="+mj-cs"/>
        </a:defRPr>
      </a:lvl1pPr>
      <a:lvl2pPr algn="ctr" rtl="0" eaLnBrk="0" fontAlgn="base" hangingPunct="0">
        <a:spcBef>
          <a:spcPct val="0"/>
        </a:spcBef>
        <a:spcAft>
          <a:spcPct val="0"/>
        </a:spcAft>
        <a:defRPr sz="4400">
          <a:solidFill>
            <a:srgbClr val="422100"/>
          </a:solidFill>
          <a:latin typeface="Arial" charset="0"/>
        </a:defRPr>
      </a:lvl2pPr>
      <a:lvl3pPr algn="ctr" rtl="0" eaLnBrk="0" fontAlgn="base" hangingPunct="0">
        <a:spcBef>
          <a:spcPct val="0"/>
        </a:spcBef>
        <a:spcAft>
          <a:spcPct val="0"/>
        </a:spcAft>
        <a:defRPr sz="4400">
          <a:solidFill>
            <a:srgbClr val="422100"/>
          </a:solidFill>
          <a:latin typeface="Arial" charset="0"/>
        </a:defRPr>
      </a:lvl3pPr>
      <a:lvl4pPr algn="ctr" rtl="0" eaLnBrk="0" fontAlgn="base" hangingPunct="0">
        <a:spcBef>
          <a:spcPct val="0"/>
        </a:spcBef>
        <a:spcAft>
          <a:spcPct val="0"/>
        </a:spcAft>
        <a:defRPr sz="4400">
          <a:solidFill>
            <a:srgbClr val="422100"/>
          </a:solidFill>
          <a:latin typeface="Arial" charset="0"/>
        </a:defRPr>
      </a:lvl4pPr>
      <a:lvl5pPr algn="ctr" rtl="0" eaLnBrk="0" fontAlgn="base" hangingPunct="0">
        <a:spcBef>
          <a:spcPct val="0"/>
        </a:spcBef>
        <a:spcAft>
          <a:spcPct val="0"/>
        </a:spcAft>
        <a:defRPr sz="4400">
          <a:solidFill>
            <a:srgbClr val="422100"/>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5113" y="1191259"/>
            <a:ext cx="7593012" cy="2133601"/>
          </a:xfrm>
        </p:spPr>
        <p:txBody>
          <a:bodyPr>
            <a:normAutofit fontScale="90000"/>
          </a:bodyPr>
          <a:lstStyle/>
          <a:p>
            <a:r>
              <a:rPr lang="en-CA" dirty="0" smtClean="0">
                <a:latin typeface="Arial" pitchFamily="34" charset="0"/>
                <a:cs typeface="Arial" pitchFamily="34" charset="0"/>
              </a:rPr>
              <a:t>1</a:t>
            </a:r>
            <a:br>
              <a:rPr lang="en-CA" dirty="0" smtClean="0">
                <a:latin typeface="Arial" pitchFamily="34" charset="0"/>
                <a:cs typeface="Arial" pitchFamily="34" charset="0"/>
              </a:rPr>
            </a:br>
            <a:r>
              <a:rPr lang="en-CA" dirty="0" smtClean="0">
                <a:latin typeface="Arial" pitchFamily="34" charset="0"/>
                <a:cs typeface="Arial" pitchFamily="34" charset="0"/>
              </a:rPr>
              <a:t>2</a:t>
            </a:r>
            <a:br>
              <a:rPr lang="en-CA" dirty="0" smtClean="0">
                <a:latin typeface="Arial" pitchFamily="34" charset="0"/>
                <a:cs typeface="Arial" pitchFamily="34" charset="0"/>
              </a:rPr>
            </a:br>
            <a:r>
              <a:rPr lang="en-CA" dirty="0" smtClean="0">
                <a:latin typeface="Arial" pitchFamily="34" charset="0"/>
                <a:cs typeface="Arial" pitchFamily="34" charset="0"/>
              </a:rPr>
              <a:t>3</a:t>
            </a:r>
            <a:br>
              <a:rPr lang="en-CA" dirty="0" smtClean="0">
                <a:latin typeface="Arial" pitchFamily="34" charset="0"/>
                <a:cs typeface="Arial" pitchFamily="34" charset="0"/>
              </a:rPr>
            </a:br>
            <a:r>
              <a:rPr lang="en-CA" dirty="0">
                <a:latin typeface="Arial" pitchFamily="34" charset="0"/>
                <a:cs typeface="Arial" pitchFamily="34" charset="0"/>
              </a:rPr>
              <a:t>4</a:t>
            </a:r>
          </a:p>
        </p:txBody>
      </p:sp>
      <p:sp>
        <p:nvSpPr>
          <p:cNvPr id="3" name="Subtitle 2"/>
          <p:cNvSpPr>
            <a:spLocks noGrp="1"/>
          </p:cNvSpPr>
          <p:nvPr>
            <p:ph type="subTitle" idx="1"/>
          </p:nvPr>
        </p:nvSpPr>
        <p:spPr>
          <a:xfrm>
            <a:off x="269875" y="3395344"/>
            <a:ext cx="5826125" cy="2019935"/>
          </a:xfrm>
        </p:spPr>
        <p:txBody>
          <a:bodyPr>
            <a:normAutofit fontScale="85000" lnSpcReduction="20000"/>
          </a:bodyPr>
          <a:lstStyle/>
          <a:p>
            <a:r>
              <a:rPr lang="en-US" b="1" dirty="0">
                <a:latin typeface="Arial" pitchFamily="34" charset="0"/>
                <a:cs typeface="Arial" pitchFamily="34" charset="0"/>
              </a:rPr>
              <a:t>Presenter Name </a:t>
            </a:r>
          </a:p>
          <a:p>
            <a:r>
              <a:rPr lang="en-US" sz="2800" dirty="0">
                <a:latin typeface="Arial" pitchFamily="34" charset="0"/>
                <a:cs typeface="Arial" pitchFamily="34" charset="0"/>
              </a:rPr>
              <a:t>Title</a:t>
            </a:r>
          </a:p>
          <a:p>
            <a:r>
              <a:rPr lang="en-US" sz="2800" dirty="0" smtClean="0">
                <a:latin typeface="Arial" pitchFamily="34" charset="0"/>
                <a:cs typeface="Arial" pitchFamily="34" charset="0"/>
              </a:rPr>
              <a:t>Organization</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        Twitter Handle</a:t>
            </a:r>
            <a:endParaRPr lang="en-US" sz="2800" dirty="0">
              <a:latin typeface="Arial" pitchFamily="34" charset="0"/>
              <a:cs typeface="Arial" pitchFamily="34" charset="0"/>
            </a:endParaRPr>
          </a:p>
        </p:txBody>
      </p:sp>
      <p:sp>
        <p:nvSpPr>
          <p:cNvPr id="5" name="TextBox 4"/>
          <p:cNvSpPr txBox="1"/>
          <p:nvPr/>
        </p:nvSpPr>
        <p:spPr>
          <a:xfrm>
            <a:off x="4693921" y="3298004"/>
            <a:ext cx="2210314" cy="2062103"/>
          </a:xfrm>
          <a:prstGeom prst="rect">
            <a:avLst/>
          </a:prstGeom>
          <a:noFill/>
        </p:spPr>
        <p:txBody>
          <a:bodyPr wrap="square" rtlCol="0">
            <a:spAutoFit/>
          </a:bodyPr>
          <a:lstStyle/>
          <a:p>
            <a:r>
              <a:rPr lang="en-CA" sz="3200" dirty="0" smtClean="0">
                <a:solidFill>
                  <a:srgbClr val="261300"/>
                </a:solidFill>
              </a:rPr>
              <a:t>Insert your logo here, then delete text.</a:t>
            </a:r>
            <a:endParaRPr lang="en-CA" sz="3200" dirty="0">
              <a:solidFill>
                <a:srgbClr val="261300"/>
              </a:solidFill>
            </a:endParaRPr>
          </a:p>
        </p:txBody>
      </p:sp>
      <p:pic>
        <p:nvPicPr>
          <p:cNvPr id="6" name="Picture 5" descr="Twitter_logo_blue.png"/>
          <p:cNvPicPr>
            <a:picLocks noChangeAspect="1"/>
          </p:cNvPicPr>
          <p:nvPr/>
        </p:nvPicPr>
        <p:blipFill>
          <a:blip r:embed="rId2" cstate="print"/>
          <a:stretch>
            <a:fillRect/>
          </a:stretch>
        </p:blipFill>
        <p:spPr>
          <a:xfrm>
            <a:off x="326641" y="4632959"/>
            <a:ext cx="618239" cy="457201"/>
          </a:xfrm>
          <a:prstGeom prst="rect">
            <a:avLst/>
          </a:prstGeom>
        </p:spPr>
      </p:pic>
    </p:spTree>
    <p:extLst>
      <p:ext uri="{BB962C8B-B14F-4D97-AF65-F5344CB8AC3E}">
        <p14:creationId xmlns:p14="http://schemas.microsoft.com/office/powerpoint/2010/main" val="3033706065"/>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latin typeface="Arial" pitchFamily="34" charset="0"/>
                <a:cs typeface="Arial" pitchFamily="34" charset="0"/>
              </a:rPr>
              <a:t>Disclaimer</a:t>
            </a:r>
            <a:endParaRPr lang="en-CA" dirty="0" smtClean="0">
              <a:latin typeface="Arial" pitchFamily="34" charset="0"/>
              <a:cs typeface="Arial" pitchFamily="34" charset="0"/>
            </a:endParaRPr>
          </a:p>
        </p:txBody>
      </p:sp>
      <p:sp>
        <p:nvSpPr>
          <p:cNvPr id="5123" name="Content Placeholder 2"/>
          <p:cNvSpPr>
            <a:spLocks noGrp="1"/>
          </p:cNvSpPr>
          <p:nvPr>
            <p:ph idx="1"/>
          </p:nvPr>
        </p:nvSpPr>
        <p:spPr>
          <a:xfrm>
            <a:off x="263525" y="1266755"/>
            <a:ext cx="8626475" cy="4525962"/>
          </a:xfrm>
        </p:spPr>
        <p:txBody>
          <a:bodyPr/>
          <a:lstStyle/>
          <a:p>
            <a:pPr eaLnBrk="1" hangingPunct="1">
              <a:lnSpc>
                <a:spcPts val="2500"/>
              </a:lnSpc>
            </a:pPr>
            <a:r>
              <a:rPr lang="en-CA" sz="2000" dirty="0" smtClean="0">
                <a:latin typeface="Arial" pitchFamily="34" charset="0"/>
                <a:cs typeface="Arial" pitchFamily="34" charset="0"/>
              </a:rPr>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eaLnBrk="1" hangingPunct="1">
              <a:lnSpc>
                <a:spcPts val="2500"/>
              </a:lnSpc>
              <a:buNone/>
            </a:pPr>
            <a:endParaRPr lang="en-CA" sz="2000" dirty="0" smtClean="0">
              <a:latin typeface="Arial" pitchFamily="34" charset="0"/>
              <a:cs typeface="Arial" pitchFamily="34" charset="0"/>
            </a:endParaRPr>
          </a:p>
          <a:p>
            <a:pPr eaLnBrk="1" hangingPunct="1">
              <a:lnSpc>
                <a:spcPts val="2500"/>
              </a:lnSpc>
            </a:pPr>
            <a:r>
              <a:rPr lang="en-CA" sz="2000" dirty="0" smtClean="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endParaRPr lang="en-CA" sz="2000" dirty="0">
              <a:latin typeface="Arial" pitchFamily="34" charset="0"/>
              <a:cs typeface="Arial" pitchFamily="34" charset="0"/>
            </a:endParaRPr>
          </a:p>
        </p:txBody>
      </p:sp>
      <p:sp>
        <p:nvSpPr>
          <p:cNvPr id="5124" name="Slide Number Placeholder 3"/>
          <p:cNvSpPr>
            <a:spLocks noGrp="1"/>
          </p:cNvSpPr>
          <p:nvPr>
            <p:ph type="sldNum" sz="quarter" idx="4"/>
          </p:nvPr>
        </p:nvSpPr>
        <p:spPr>
          <a:xfrm>
            <a:off x="3985260" y="6500813"/>
            <a:ext cx="1154113" cy="368300"/>
          </a:xfrm>
        </p:spPr>
        <p:txBody>
          <a:bodyPr/>
          <a:lstStyle/>
          <a:p>
            <a:pPr>
              <a:defRPr/>
            </a:pPr>
            <a:fld id="{03E70F0E-0863-4F66-8B31-4FA4EA24BA6A}" type="slidenum">
              <a:rPr lang="en-US" smtClean="0"/>
              <a:pPr>
                <a:defRPr/>
              </a:pPr>
              <a:t>2</a:t>
            </a:fld>
            <a:endParaRPr lang="en-US" dirty="0" smtClean="0"/>
          </a:p>
        </p:txBody>
      </p:sp>
      <p:cxnSp>
        <p:nvCxnSpPr>
          <p:cNvPr id="5125" name="Straight Connector 5"/>
          <p:cNvCxnSpPr>
            <a:cxnSpLocks noChangeShapeType="1"/>
          </p:cNvCxnSpPr>
          <p:nvPr/>
        </p:nvCxnSpPr>
        <p:spPr bwMode="auto">
          <a:xfrm>
            <a:off x="268288" y="1139825"/>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3895725" y="6505575"/>
            <a:ext cx="1333500" cy="285750"/>
          </a:xfrm>
        </p:spPr>
        <p:txBody>
          <a:bodyPr/>
          <a:lstStyle/>
          <a:p>
            <a:pPr>
              <a:defRPr/>
            </a:pPr>
            <a:fld id="{91B040D5-F4FE-48C8-A206-7E2668ECBCAD}" type="slidenum">
              <a:rPr lang="en-US" smtClean="0"/>
              <a:pPr>
                <a:defRPr/>
              </a:pPr>
              <a:t>3</a:t>
            </a:fld>
            <a:endParaRPr lang="en-US" dirty="0"/>
          </a:p>
        </p:txBody>
      </p:sp>
      <p:sp>
        <p:nvSpPr>
          <p:cNvPr id="6" name="Content Placeholder 5"/>
          <p:cNvSpPr txBox="1">
            <a:spLocks/>
          </p:cNvSpPr>
          <p:nvPr/>
        </p:nvSpPr>
        <p:spPr bwMode="auto">
          <a:xfrm>
            <a:off x="291783" y="1339275"/>
            <a:ext cx="8625840" cy="4412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eaLnBrk="1" hangingPunct="1">
              <a:buFontTx/>
              <a:buNone/>
            </a:pPr>
            <a:r>
              <a:rPr lang="en-US" sz="2800" kern="0" dirty="0" smtClean="0">
                <a:latin typeface="Arial" pitchFamily="34" charset="0"/>
                <a:cs typeface="Arial" pitchFamily="34" charset="0"/>
              </a:rPr>
              <a:t>Content: (Create presentation information here)</a:t>
            </a:r>
          </a:p>
          <a:p>
            <a:pPr eaLnBrk="1" hangingPunct="1"/>
            <a:r>
              <a:rPr lang="en-US" sz="2800" u="sng" kern="0" dirty="0" smtClean="0">
                <a:latin typeface="Arial" pitchFamily="34" charset="0"/>
                <a:cs typeface="Arial" pitchFamily="34" charset="0"/>
              </a:rPr>
              <a:t>Minimum</a:t>
            </a:r>
            <a:r>
              <a:rPr lang="en-US" sz="2800" kern="0" dirty="0" smtClean="0">
                <a:latin typeface="Arial" pitchFamily="34" charset="0"/>
                <a:cs typeface="Arial" pitchFamily="34" charset="0"/>
              </a:rPr>
              <a:t> recommended font size of 28</a:t>
            </a:r>
          </a:p>
          <a:p>
            <a:pPr eaLnBrk="1" hangingPunct="1"/>
            <a:r>
              <a:rPr lang="en-US" sz="2800" kern="0" dirty="0" smtClean="0">
                <a:latin typeface="Arial" pitchFamily="34" charset="0"/>
                <a:cs typeface="Arial" pitchFamily="34" charset="0"/>
              </a:rPr>
              <a:t>Maximum recommended number of lines to be displayed per page is 8</a:t>
            </a:r>
          </a:p>
          <a:p>
            <a:pPr eaLnBrk="1" hangingPunct="1"/>
            <a:r>
              <a:rPr lang="en-US" sz="2800" kern="0" dirty="0" smtClean="0">
                <a:latin typeface="Arial" pitchFamily="34" charset="0"/>
                <a:cs typeface="Arial" pitchFamily="34" charset="0"/>
              </a:rPr>
              <a:t>Keep information on the screen and away from the edges.</a:t>
            </a:r>
            <a:r>
              <a:rPr lang="en-CA" sz="2800" kern="0" dirty="0" smtClean="0">
                <a:latin typeface="Arial" pitchFamily="34" charset="0"/>
                <a:cs typeface="Arial" pitchFamily="34" charset="0"/>
              </a:rPr>
              <a:t> </a:t>
            </a:r>
          </a:p>
          <a:p>
            <a:pPr eaLnBrk="1" hangingPunct="1"/>
            <a:r>
              <a:rPr lang="en-CA" sz="2800" kern="0" dirty="0" smtClean="0">
                <a:latin typeface="Arial" pitchFamily="34" charset="0"/>
                <a:cs typeface="Arial" pitchFamily="34" charset="0"/>
              </a:rPr>
              <a:t>File Naming Criteria: Keep it short, no slashes or commas etc.:  </a:t>
            </a:r>
            <a:r>
              <a:rPr lang="en-CA" sz="2800" b="1" kern="0" dirty="0" smtClean="0">
                <a:latin typeface="Arial" pitchFamily="34" charset="0"/>
                <a:cs typeface="Arial" pitchFamily="34" charset="0"/>
              </a:rPr>
              <a:t>Smith_J_reference_v1</a:t>
            </a:r>
            <a:endParaRPr lang="en-US" sz="2800" b="1" kern="0" dirty="0" smtClean="0">
              <a:latin typeface="Arial" pitchFamily="34" charset="0"/>
              <a:cs typeface="Arial" pitchFamily="34" charset="0"/>
            </a:endParaRPr>
          </a:p>
          <a:p>
            <a:pPr eaLnBrk="1" hangingPunct="1"/>
            <a:endParaRPr lang="en-CA" kern="0" dirty="0" smtClean="0"/>
          </a:p>
        </p:txBody>
      </p:sp>
      <p:sp>
        <p:nvSpPr>
          <p:cNvPr id="7" name="Rectangle 2"/>
          <p:cNvSpPr txBox="1">
            <a:spLocks noChangeArrowheads="1"/>
          </p:cNvSpPr>
          <p:nvPr/>
        </p:nvSpPr>
        <p:spPr bwMode="auto">
          <a:xfrm>
            <a:off x="263843" y="286445"/>
            <a:ext cx="8615680" cy="1148080"/>
          </a:xfrm>
          <a:prstGeom prst="rect">
            <a:avLst/>
          </a:prstGeom>
          <a:noFill/>
          <a:ln>
            <a:noFill/>
          </a:ln>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3600" b="1">
                <a:solidFill>
                  <a:schemeClr val="bg2"/>
                </a:solidFill>
                <a:latin typeface="+mj-lt"/>
                <a:ea typeface="+mj-ea"/>
                <a:cs typeface="+mj-cs"/>
              </a:defRPr>
            </a:lvl1pPr>
            <a:lvl2pPr algn="ctr" rtl="0" eaLnBrk="0" fontAlgn="base" hangingPunct="0">
              <a:spcBef>
                <a:spcPct val="0"/>
              </a:spcBef>
              <a:spcAft>
                <a:spcPct val="0"/>
              </a:spcAft>
              <a:defRPr sz="4400">
                <a:solidFill>
                  <a:srgbClr val="422100"/>
                </a:solidFill>
                <a:latin typeface="Arial" charset="0"/>
              </a:defRPr>
            </a:lvl2pPr>
            <a:lvl3pPr algn="ctr" rtl="0" eaLnBrk="0" fontAlgn="base" hangingPunct="0">
              <a:spcBef>
                <a:spcPct val="0"/>
              </a:spcBef>
              <a:spcAft>
                <a:spcPct val="0"/>
              </a:spcAft>
              <a:defRPr sz="4400">
                <a:solidFill>
                  <a:srgbClr val="422100"/>
                </a:solidFill>
                <a:latin typeface="Arial" charset="0"/>
              </a:defRPr>
            </a:lvl3pPr>
            <a:lvl4pPr algn="ctr" rtl="0" eaLnBrk="0" fontAlgn="base" hangingPunct="0">
              <a:spcBef>
                <a:spcPct val="0"/>
              </a:spcBef>
              <a:spcAft>
                <a:spcPct val="0"/>
              </a:spcAft>
              <a:defRPr sz="4400">
                <a:solidFill>
                  <a:srgbClr val="422100"/>
                </a:solidFill>
                <a:latin typeface="Arial" charset="0"/>
              </a:defRPr>
            </a:lvl4pPr>
            <a:lvl5pPr algn="ctr" rtl="0" eaLnBrk="0" fontAlgn="base" hangingPunct="0">
              <a:spcBef>
                <a:spcPct val="0"/>
              </a:spcBef>
              <a:spcAft>
                <a:spcPct val="0"/>
              </a:spcAft>
              <a:defRPr sz="4400">
                <a:solidFill>
                  <a:srgbClr val="422100"/>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a:lstStyle>
          <a:p>
            <a:pPr eaLnBrk="1" hangingPunct="1"/>
            <a:r>
              <a:rPr lang="en-CA" kern="0" dirty="0" smtClean="0">
                <a:latin typeface="Arial" pitchFamily="34" charset="0"/>
                <a:cs typeface="Arial" pitchFamily="34" charset="0"/>
              </a:rPr>
              <a:t>Title Text</a:t>
            </a:r>
          </a:p>
        </p:txBody>
      </p:sp>
      <p:cxnSp>
        <p:nvCxnSpPr>
          <p:cNvPr id="8" name="Straight Connector 6"/>
          <p:cNvCxnSpPr>
            <a:cxnSpLocks noChangeShapeType="1"/>
          </p:cNvCxnSpPr>
          <p:nvPr/>
        </p:nvCxnSpPr>
        <p:spPr bwMode="auto">
          <a:xfrm>
            <a:off x="268288" y="1130300"/>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5715413"/>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Arial" pitchFamily="34" charset="0"/>
                <a:cs typeface="Arial" pitchFamily="34" charset="0"/>
              </a:rPr>
              <a:t>Thank </a:t>
            </a:r>
            <a:r>
              <a:rPr lang="en-CA" dirty="0">
                <a:latin typeface="Arial" pitchFamily="34" charset="0"/>
                <a:cs typeface="Arial" pitchFamily="34" charset="0"/>
              </a:rPr>
              <a:t>y</a:t>
            </a:r>
            <a:r>
              <a:rPr lang="en-CA" dirty="0" smtClean="0">
                <a:latin typeface="Arial" pitchFamily="34" charset="0"/>
                <a:cs typeface="Arial" pitchFamily="34" charset="0"/>
              </a:rPr>
              <a:t>ou</a:t>
            </a:r>
            <a:endParaRPr lang="en-CA" dirty="0">
              <a:latin typeface="Arial" pitchFamily="34" charset="0"/>
              <a:cs typeface="Arial" pitchFamily="34" charset="0"/>
            </a:endParaRPr>
          </a:p>
        </p:txBody>
      </p:sp>
      <p:sp>
        <p:nvSpPr>
          <p:cNvPr id="3" name="Content Placeholder 2"/>
          <p:cNvSpPr>
            <a:spLocks noGrp="1"/>
          </p:cNvSpPr>
          <p:nvPr>
            <p:ph idx="1"/>
          </p:nvPr>
        </p:nvSpPr>
        <p:spPr/>
        <p:txBody>
          <a:bodyPr/>
          <a:lstStyle/>
          <a:p>
            <a:pPr>
              <a:buNone/>
            </a:pPr>
            <a:r>
              <a:rPr lang="en-US" b="1" dirty="0" smtClean="0">
                <a:latin typeface="Arial" pitchFamily="34" charset="0"/>
                <a:cs typeface="Arial" pitchFamily="34" charset="0"/>
              </a:rPr>
              <a:t>Presenter Name </a:t>
            </a:r>
          </a:p>
          <a:p>
            <a:pPr>
              <a:buNone/>
            </a:pPr>
            <a:r>
              <a:rPr lang="en-US" dirty="0" smtClean="0">
                <a:latin typeface="Arial" pitchFamily="34" charset="0"/>
                <a:cs typeface="Arial" pitchFamily="34" charset="0"/>
              </a:rPr>
              <a:t>Title</a:t>
            </a:r>
          </a:p>
          <a:p>
            <a:pPr>
              <a:buNone/>
            </a:pPr>
            <a:r>
              <a:rPr lang="en-US" dirty="0" smtClean="0">
                <a:latin typeface="Arial" pitchFamily="34" charset="0"/>
                <a:cs typeface="Arial" pitchFamily="34" charset="0"/>
              </a:rPr>
              <a:t>Organization</a:t>
            </a:r>
          </a:p>
          <a:p>
            <a:pPr>
              <a:buNone/>
            </a:pPr>
            <a:r>
              <a:rPr lang="en-US" i="1" dirty="0" smtClean="0">
                <a:latin typeface="Arial" pitchFamily="34" charset="0"/>
                <a:cs typeface="Arial" pitchFamily="34" charset="0"/>
              </a:rPr>
              <a:t>Your Twitter Handle</a:t>
            </a:r>
          </a:p>
          <a:p>
            <a:pPr>
              <a:buNone/>
            </a:pPr>
            <a:endParaRPr lang="en-CA" dirty="0" smtClean="0">
              <a:latin typeface="Arial" pitchFamily="34" charset="0"/>
              <a:cs typeface="Arial" pitchFamily="34" charset="0"/>
            </a:endParaRPr>
          </a:p>
          <a:p>
            <a:pPr algn="r">
              <a:buNone/>
            </a:pPr>
            <a:endParaRPr lang="en-CA" i="1" dirty="0" smtClean="0">
              <a:latin typeface="Arial" pitchFamily="34" charset="0"/>
              <a:cs typeface="Arial" pitchFamily="34" charset="0"/>
            </a:endParaRPr>
          </a:p>
          <a:p>
            <a:pPr algn="r">
              <a:buNone/>
            </a:pPr>
            <a:r>
              <a:rPr lang="en-CA" i="1" dirty="0" smtClean="0">
                <a:latin typeface="Arial" pitchFamily="34" charset="0"/>
                <a:cs typeface="Arial" pitchFamily="34" charset="0"/>
              </a:rPr>
              <a:t>Join the conversation #dia2014</a:t>
            </a:r>
            <a:endParaRPr lang="en-CA" i="1" dirty="0">
              <a:latin typeface="Arial" pitchFamily="34" charset="0"/>
              <a:cs typeface="Arial" pitchFamily="34" charset="0"/>
            </a:endParaRPr>
          </a:p>
        </p:txBody>
      </p:sp>
      <p:sp>
        <p:nvSpPr>
          <p:cNvPr id="4" name="Slide Number Placeholder 3"/>
          <p:cNvSpPr>
            <a:spLocks noGrp="1"/>
          </p:cNvSpPr>
          <p:nvPr>
            <p:ph type="sldNum" sz="quarter" idx="4"/>
          </p:nvPr>
        </p:nvSpPr>
        <p:spPr/>
        <p:txBody>
          <a:bodyPr/>
          <a:lstStyle/>
          <a:p>
            <a:pPr>
              <a:defRPr/>
            </a:pPr>
            <a:fld id="{91B040D5-F4FE-48C8-A206-7E2668ECBCAD}" type="slidenum">
              <a:rPr lang="en-US" smtClean="0"/>
              <a:pPr>
                <a:defRPr/>
              </a:pPr>
              <a:t>4</a:t>
            </a:fld>
            <a:endParaRPr lang="en-US" dirty="0"/>
          </a:p>
        </p:txBody>
      </p:sp>
      <p:sp>
        <p:nvSpPr>
          <p:cNvPr id="5" name="Rectangle 4"/>
          <p:cNvSpPr>
            <a:spLocks noGrp="1" noChangeArrowheads="1"/>
          </p:cNvSpPr>
          <p:nvPr/>
        </p:nvSpPr>
        <p:spPr bwMode="auto">
          <a:xfrm>
            <a:off x="3905250" y="328612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3600" kern="1200">
                <a:solidFill>
                  <a:schemeClr val="bg1"/>
                </a:solidFill>
                <a:latin typeface="Arial" charset="0"/>
                <a:ea typeface="+mn-ea"/>
                <a:cs typeface="Arial" charset="0"/>
              </a:defRPr>
            </a:lvl1pPr>
            <a:lvl2pPr marL="457200" algn="l" rtl="0" fontAlgn="base">
              <a:spcBef>
                <a:spcPct val="0"/>
              </a:spcBef>
              <a:spcAft>
                <a:spcPct val="0"/>
              </a:spcAft>
              <a:defRPr sz="3600" kern="1200">
                <a:solidFill>
                  <a:schemeClr val="bg1"/>
                </a:solidFill>
                <a:latin typeface="Arial" charset="0"/>
                <a:ea typeface="+mn-ea"/>
                <a:cs typeface="Arial" charset="0"/>
              </a:defRPr>
            </a:lvl2pPr>
            <a:lvl3pPr marL="914400" algn="l" rtl="0" fontAlgn="base">
              <a:spcBef>
                <a:spcPct val="0"/>
              </a:spcBef>
              <a:spcAft>
                <a:spcPct val="0"/>
              </a:spcAft>
              <a:defRPr sz="3600" kern="1200">
                <a:solidFill>
                  <a:schemeClr val="bg1"/>
                </a:solidFill>
                <a:latin typeface="Arial" charset="0"/>
                <a:ea typeface="+mn-ea"/>
                <a:cs typeface="Arial" charset="0"/>
              </a:defRPr>
            </a:lvl3pPr>
            <a:lvl4pPr marL="1371600" algn="l" rtl="0" fontAlgn="base">
              <a:spcBef>
                <a:spcPct val="0"/>
              </a:spcBef>
              <a:spcAft>
                <a:spcPct val="0"/>
              </a:spcAft>
              <a:defRPr sz="3600" kern="1200">
                <a:solidFill>
                  <a:schemeClr val="bg1"/>
                </a:solidFill>
                <a:latin typeface="Arial" charset="0"/>
                <a:ea typeface="+mn-ea"/>
                <a:cs typeface="Arial" charset="0"/>
              </a:defRPr>
            </a:lvl4pPr>
            <a:lvl5pPr marL="1828800" algn="l" rtl="0" fontAlgn="base">
              <a:spcBef>
                <a:spcPct val="0"/>
              </a:spcBef>
              <a:spcAft>
                <a:spcPct val="0"/>
              </a:spcAft>
              <a:defRPr sz="3600" kern="1200">
                <a:solidFill>
                  <a:schemeClr val="bg1"/>
                </a:solidFill>
                <a:latin typeface="Arial" charset="0"/>
                <a:ea typeface="+mn-ea"/>
                <a:cs typeface="Arial" charset="0"/>
              </a:defRPr>
            </a:lvl5pPr>
            <a:lvl6pPr marL="2286000" algn="l" defTabSz="914400" rtl="0" eaLnBrk="1" latinLnBrk="0" hangingPunct="1">
              <a:defRPr sz="3600" kern="1200">
                <a:solidFill>
                  <a:schemeClr val="bg1"/>
                </a:solidFill>
                <a:latin typeface="Arial" charset="0"/>
                <a:ea typeface="+mn-ea"/>
                <a:cs typeface="Arial" charset="0"/>
              </a:defRPr>
            </a:lvl6pPr>
            <a:lvl7pPr marL="2743200" algn="l" defTabSz="914400" rtl="0" eaLnBrk="1" latinLnBrk="0" hangingPunct="1">
              <a:defRPr sz="3600" kern="1200">
                <a:solidFill>
                  <a:schemeClr val="bg1"/>
                </a:solidFill>
                <a:latin typeface="Arial" charset="0"/>
                <a:ea typeface="+mn-ea"/>
                <a:cs typeface="Arial" charset="0"/>
              </a:defRPr>
            </a:lvl7pPr>
            <a:lvl8pPr marL="3200400" algn="l" defTabSz="914400" rtl="0" eaLnBrk="1" latinLnBrk="0" hangingPunct="1">
              <a:defRPr sz="3600" kern="1200">
                <a:solidFill>
                  <a:schemeClr val="bg1"/>
                </a:solidFill>
                <a:latin typeface="Arial" charset="0"/>
                <a:ea typeface="+mn-ea"/>
                <a:cs typeface="Arial" charset="0"/>
              </a:defRPr>
            </a:lvl8pPr>
            <a:lvl9pPr marL="3657600" algn="l" defTabSz="914400" rtl="0" eaLnBrk="1" latinLnBrk="0" hangingPunct="1">
              <a:defRPr sz="3600" kern="1200">
                <a:solidFill>
                  <a:schemeClr val="bg1"/>
                </a:solidFill>
                <a:latin typeface="Arial" charset="0"/>
                <a:ea typeface="+mn-ea"/>
                <a:cs typeface="Arial" charset="0"/>
              </a:defRPr>
            </a:lvl9pPr>
          </a:lstStyle>
          <a:p>
            <a:pPr>
              <a:defRPr/>
            </a:pPr>
            <a:endParaRPr lang="en-US" dirty="0"/>
          </a:p>
        </p:txBody>
      </p:sp>
      <p:cxnSp>
        <p:nvCxnSpPr>
          <p:cNvPr id="6" name="Straight Connector 6"/>
          <p:cNvCxnSpPr>
            <a:cxnSpLocks noChangeShapeType="1"/>
          </p:cNvCxnSpPr>
          <p:nvPr/>
        </p:nvCxnSpPr>
        <p:spPr bwMode="auto">
          <a:xfrm>
            <a:off x="268288" y="1130300"/>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pic>
        <p:nvPicPr>
          <p:cNvPr id="7" name="Picture 6" descr="Twitter_logo_blue.png"/>
          <p:cNvPicPr>
            <a:picLocks noChangeAspect="1"/>
          </p:cNvPicPr>
          <p:nvPr/>
        </p:nvPicPr>
        <p:blipFill>
          <a:blip r:embed="rId3" cstate="print"/>
          <a:stretch>
            <a:fillRect/>
          </a:stretch>
        </p:blipFill>
        <p:spPr>
          <a:xfrm>
            <a:off x="2013201" y="5242559"/>
            <a:ext cx="618239" cy="457201"/>
          </a:xfrm>
          <a:prstGeom prst="rect">
            <a:avLst/>
          </a:prstGeom>
        </p:spPr>
      </p:pic>
    </p:spTree>
    <p:extLst>
      <p:ext uri="{BB962C8B-B14F-4D97-AF65-F5344CB8AC3E}">
        <p14:creationId xmlns:p14="http://schemas.microsoft.com/office/powerpoint/2010/main" val="712400130"/>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Custom Design">
  <a:themeElements>
    <a:clrScheme name="DIA 2014">
      <a:dk1>
        <a:srgbClr val="272A2E"/>
      </a:dk1>
      <a:lt1>
        <a:srgbClr val="4F545D"/>
      </a:lt1>
      <a:dk2>
        <a:srgbClr val="272A2E"/>
      </a:dk2>
      <a:lt2>
        <a:srgbClr val="4F545D"/>
      </a:lt2>
      <a:accent1>
        <a:srgbClr val="3E52A4"/>
      </a:accent1>
      <a:accent2>
        <a:srgbClr val="40AE49"/>
      </a:accent2>
      <a:accent3>
        <a:srgbClr val="EC008C"/>
      </a:accent3>
      <a:accent4>
        <a:srgbClr val="F08D21"/>
      </a:accent4>
      <a:accent5>
        <a:srgbClr val="9468AD"/>
      </a:accent5>
      <a:accent6>
        <a:srgbClr val="1D8FAC"/>
      </a:accent6>
      <a:hlink>
        <a:srgbClr val="94D3EE"/>
      </a:hlink>
      <a:folHlink>
        <a:srgbClr val="94D3EE"/>
      </a:folHlink>
    </a:clrScheme>
    <a:fontScheme name="DIA 50t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bg1"/>
            </a:solidFill>
            <a:effectLst/>
            <a:latin typeface="Arial" charset="0"/>
          </a:defRPr>
        </a:defPPr>
      </a:lstStyle>
    </a:lnDef>
    <a:txDef>
      <a:spPr>
        <a:noFill/>
      </a:spPr>
      <a:bodyPr wrap="square" rtlCol="0">
        <a:spAutoFit/>
      </a:bodyPr>
      <a:lstStyle>
        <a:defPPr>
          <a:defRPr sz="3200" dirty="0" err="1" smtClean="0">
            <a:solidFill>
              <a:srgbClr val="261300"/>
            </a:solidFill>
            <a:latin typeface="+mn-lt"/>
          </a:defRPr>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66"/>
        </a:hlink>
        <a:folHlink>
          <a:srgbClr val="99CC00"/>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66"/>
        </a:hlink>
        <a:folHlink>
          <a:srgbClr val="99CC00"/>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99CC00"/>
        </a:folHlink>
      </a:clrScheme>
      <a:clrMap bg1="lt1" tx1="dk1" bg2="lt2" tx2="dk2" accent1="accent1" accent2="accent2" accent3="accent3" accent4="accent4" accent5="accent5" accent6="accent6" hlink="hlink" folHlink="folHlink"/>
    </a:extraClrScheme>
    <a:extraClrScheme>
      <a:clrScheme name="Custom Design 16">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00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Meeting Document" ma:contentTypeID="0x0101007EDFF2051E4E304A84E61DD9B9CEA93D12005BFB308AC0EAF045A8B3239464326A1E" ma:contentTypeVersion="3" ma:contentTypeDescription="Create a new document." ma:contentTypeScope="" ma:versionID="e3e4462436650087bfe41302c3b18bbe">
  <xsd:schema xmlns:xsd="http://www.w3.org/2001/XMLSchema" xmlns:p="http://schemas.microsoft.com/office/2006/metadata/properties" xmlns:ns2="d9d0f46b-f6a6-4db7-a277-b2edc3298236" targetNamespace="http://schemas.microsoft.com/office/2006/metadata/properties" ma:root="true" ma:fieldsID="5c790bd4ae1109354951a9e9af3643c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element ref="ns2:Meeting_x0020_Code"/>
              </xsd:all>
            </xsd:complexType>
          </xsd:element>
        </xsd:sequence>
      </xsd:complexType>
    </xsd:element>
  </xsd:schema>
  <xsd:schema xmlns:xsd="http://www.w3.org/2001/XMLSchema" xmlns:dms="http://schemas.microsoft.com/office/2006/documentManagement/types" targetNamespace="d9d0f46b-f6a6-4db7-a277-b2edc3298236" elementFormDefault="qualified">
    <xsd:import namespace="http://schemas.microsoft.com/office/2006/documentManagement/type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element name="Meeting_x0020_Code" ma:index="13" ma:displayName="Meeting Code" ma:list="{9259e9ed-b16d-438b-a495-9ecf31ddf0a8}" ma:internalName="Meeting_x0020_Cod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customXsn xmlns="http://schemas.microsoft.com/office/2006/metadata/customXsn">
  <xsnLocation/>
  <cached>True</cached>
  <openByDefault>True</openByDefault>
  <xsnScope/>
</customXsn>
</file>

<file path=customXml/item4.xml><?xml version="1.0" encoding="utf-8"?>
<p:properties xmlns:p="http://schemas.microsoft.com/office/2006/metadata/properties" xmlns:xsi="http://www.w3.org/2001/XMLSchema-instance" xmlns:pc="http://schemas.microsoft.com/office/infopath/2007/PartnerControls">
  <documentManagement>
    <Year xmlns="d9d0f46b-f6a6-4db7-a277-b2edc3298236">23</Year>
    <Doc_x0020_Status xmlns="d9d0f46b-f6a6-4db7-a277-b2edc3298236">3</Doc_x0020_Status>
    <Meeting_x0020_Code xmlns="d9d0f46b-f6a6-4db7-a277-b2edc3298236">2059</Meeting_x0020_Code>
    <Retention_x0020_Schedule xmlns="d9d0f46b-f6a6-4db7-a277-b2edc3298236">3</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AE31BAC9-E0B1-45F4-B2EA-5C2CD746E334}">
  <ds:schemaRefs>
    <ds:schemaRef ds:uri="http://schemas.microsoft.com/sharepoint/v3/contenttype/forms"/>
  </ds:schemaRefs>
</ds:datastoreItem>
</file>

<file path=customXml/itemProps2.xml><?xml version="1.0" encoding="utf-8"?>
<ds:datastoreItem xmlns:ds="http://schemas.openxmlformats.org/officeDocument/2006/customXml" ds:itemID="{9D85AF1E-804B-4C83-8D62-B1DF02F0A9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8DCA812-1FC4-4D9B-9D85-EADA1DA01E97}">
  <ds:schemaRefs>
    <ds:schemaRef ds:uri="http://schemas.microsoft.com/office/2006/metadata/customXsn"/>
  </ds:schemaRefs>
</ds:datastoreItem>
</file>

<file path=customXml/itemProps4.xml><?xml version="1.0" encoding="utf-8"?>
<ds:datastoreItem xmlns:ds="http://schemas.openxmlformats.org/officeDocument/2006/customXml" ds:itemID="{161B1E23-37F3-4704-AC88-D47299A3676A}">
  <ds:schemaRefs>
    <ds:schemaRef ds:uri="http://purl.org/dc/elements/1.1/"/>
    <ds:schemaRef ds:uri="http://schemas.microsoft.com/office/2006/documentManagement/types"/>
    <ds:schemaRef ds:uri="d9d0f46b-f6a6-4db7-a277-b2edc3298236"/>
    <ds:schemaRef ds:uri="http://schemas.microsoft.com/office/2006/metadata/properties"/>
    <ds:schemaRef ds:uri="http://www.w3.org/XML/1998/namespace"/>
    <ds:schemaRef ds:uri="http://purl.org/dc/terms/"/>
    <ds:schemaRef ds:uri="http://schemas.openxmlformats.org/package/2006/metadata/core-properties"/>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1547</TotalTime>
  <Words>205</Words>
  <Application>Microsoft Office PowerPoint</Application>
  <PresentationFormat>On-screen Show (4:3)</PresentationFormat>
  <Paragraphs>30</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Custom Design</vt:lpstr>
      <vt:lpstr>1 2 3 4</vt:lpstr>
      <vt:lpstr>Disclaimer</vt:lpstr>
      <vt:lpstr>PowerPoint Presentation</vt:lpstr>
      <vt:lpstr>Thank you</vt:lpstr>
    </vt:vector>
  </TitlesOfParts>
  <Company>AV Experience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2014 50th Annual Meeting</dc:title>
  <dc:subject>Presenter Template</dc:subject>
  <dc:creator>JSimpson</dc:creator>
  <cp:lastModifiedBy>John Simpson</cp:lastModifiedBy>
  <cp:revision>149</cp:revision>
  <dcterms:created xsi:type="dcterms:W3CDTF">2005-11-30T16:21:28Z</dcterms:created>
  <dcterms:modified xsi:type="dcterms:W3CDTF">2014-04-18T15:46:49Z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0x0101007EDFF2051E4E304A84E61DD9B9CEA93D12005BFB308AC0EAF045A8B3239464326A1E</vt:lpwstr>
  </property>
</Properties>
</file>