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A1"/>
    <a:srgbClr val="A82A61"/>
    <a:srgbClr val="CB7E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537B37-7717-DB45-8393-C0E4A30B003A}" v="5" dt="2024-02-28T18:33:41.1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77" autoAdjust="0"/>
    <p:restoredTop sz="89524" autoAdjust="0"/>
  </p:normalViewPr>
  <p:slideViewPr>
    <p:cSldViewPr snapToGrid="0" snapToObjects="1" showGuides="1">
      <p:cViewPr varScale="1">
        <p:scale>
          <a:sx n="53" d="100"/>
          <a:sy n="53" d="100"/>
        </p:scale>
        <p:origin x="498" y="66"/>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793223664"/>
        <c:axId val="-793120224"/>
      </c:barChart>
      <c:catAx>
        <c:axId val="-793223664"/>
        <c:scaling>
          <c:orientation val="minMax"/>
        </c:scaling>
        <c:delete val="0"/>
        <c:axPos val="b"/>
        <c:numFmt formatCode="General" sourceLinked="0"/>
        <c:majorTickMark val="none"/>
        <c:minorTickMark val="none"/>
        <c:tickLblPos val="nextTo"/>
        <c:crossAx val="-793120224"/>
        <c:crosses val="autoZero"/>
        <c:auto val="1"/>
        <c:lblAlgn val="ctr"/>
        <c:lblOffset val="100"/>
        <c:noMultiLvlLbl val="0"/>
      </c:catAx>
      <c:valAx>
        <c:axId val="-793120224"/>
        <c:scaling>
          <c:orientation val="minMax"/>
        </c:scaling>
        <c:delete val="0"/>
        <c:axPos val="l"/>
        <c:numFmt formatCode="General" sourceLinked="1"/>
        <c:majorTickMark val="none"/>
        <c:minorTickMark val="none"/>
        <c:tickLblPos val="nextTo"/>
        <c:crossAx val="-793223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2/29/2024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359835" y="4073801"/>
            <a:ext cx="7564965" cy="1923934"/>
          </a:xfrm>
        </p:spPr>
        <p:txBody>
          <a:bodyPr>
            <a:normAutofit/>
          </a:bodyPr>
          <a:lstStyle>
            <a:lvl1pPr marL="0" indent="0">
              <a:buNone/>
              <a:defRPr/>
            </a:lvl1pPr>
          </a:lstStyle>
          <a:p>
            <a:r>
              <a:rPr lang="en-US" b="1" dirty="0"/>
              <a:t>Presenter Name </a:t>
            </a:r>
          </a:p>
          <a:p>
            <a:r>
              <a:rPr lang="en-US" dirty="0"/>
              <a:t>Title</a:t>
            </a:r>
          </a:p>
          <a:p>
            <a:r>
              <a:rPr lang="en-US" dirty="0"/>
              <a:t>Organization</a:t>
            </a:r>
          </a:p>
        </p:txBody>
      </p:sp>
      <p:pic>
        <p:nvPicPr>
          <p:cNvPr id="4" name="Picture 3" descr="A close-up of a cover&#10;&#10;Description automatically generated">
            <a:extLst>
              <a:ext uri="{FF2B5EF4-FFF2-40B4-BE49-F238E27FC236}">
                <a16:creationId xmlns:a16="http://schemas.microsoft.com/office/drawing/2014/main" id="{B17E5F29-229F-0090-CBB9-065450D62A78}"/>
              </a:ext>
            </a:extLst>
          </p:cNvPr>
          <p:cNvPicPr>
            <a:picLocks noChangeAspect="1"/>
          </p:cNvPicPr>
          <p:nvPr userDrawn="1"/>
        </p:nvPicPr>
        <p:blipFill>
          <a:blip r:embed="rId2"/>
          <a:stretch>
            <a:fillRect/>
          </a:stretch>
        </p:blipFill>
        <p:spPr>
          <a:xfrm>
            <a:off x="4930" y="0"/>
            <a:ext cx="12187070" cy="6860774"/>
          </a:xfrm>
          <a:prstGeom prst="rect">
            <a:avLst/>
          </a:prstGeom>
        </p:spPr>
      </p:pic>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_FULL  No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99990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_FULL with Title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4" name="Straight Connector 6">
            <a:extLst>
              <a:ext uri="{FF2B5EF4-FFF2-40B4-BE49-F238E27FC236}">
                <a16:creationId xmlns:a16="http://schemas.microsoft.com/office/drawing/2014/main" id="{8A384ACE-91A9-4830-978A-F763A97E37AD}"/>
              </a:ext>
            </a:extLst>
          </p:cNvPr>
          <p:cNvCxnSpPr>
            <a:cxnSpLocks noChangeShapeType="1"/>
          </p:cNvCxnSpPr>
          <p:nvPr userDrawn="1"/>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8" y="1104406"/>
            <a:ext cx="5299588"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5663381" y="1104406"/>
            <a:ext cx="5152105"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245806" y="334382"/>
            <a:ext cx="1055001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17"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91169551"/>
              </p:ext>
            </p:extLst>
          </p:nvPr>
        </p:nvGraphicFramePr>
        <p:xfrm>
          <a:off x="1637615" y="3075041"/>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137650" y="334382"/>
            <a:ext cx="10677834"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descr="A white background with black and white clouds&#10;&#10;Description automatically generated">
            <a:extLst>
              <a:ext uri="{FF2B5EF4-FFF2-40B4-BE49-F238E27FC236}">
                <a16:creationId xmlns:a16="http://schemas.microsoft.com/office/drawing/2014/main" id="{2D622C8B-4EB9-D224-0149-2DE49A256BBE}"/>
              </a:ext>
            </a:extLst>
          </p:cNvPr>
          <p:cNvPicPr>
            <a:picLocks noChangeAspect="1"/>
          </p:cNvPicPr>
          <p:nvPr userDrawn="1"/>
        </p:nvPicPr>
        <p:blipFill>
          <a:blip r:embed="rId7"/>
          <a:stretch>
            <a:fillRect/>
          </a:stretch>
        </p:blipFill>
        <p:spPr>
          <a:xfrm>
            <a:off x="0" y="0"/>
            <a:ext cx="12192000" cy="6858000"/>
          </a:xfrm>
          <a:prstGeom prst="rect">
            <a:avLst/>
          </a:prstGeom>
        </p:spPr>
      </p:pic>
      <p:sp>
        <p:nvSpPr>
          <p:cNvPr id="3" name="Text Placeholder 2"/>
          <p:cNvSpPr>
            <a:spLocks noGrp="1"/>
          </p:cNvSpPr>
          <p:nvPr>
            <p:ph type="body" idx="1"/>
          </p:nvPr>
        </p:nvSpPr>
        <p:spPr>
          <a:xfrm>
            <a:off x="186812" y="1080655"/>
            <a:ext cx="10559846" cy="5448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206477" y="328796"/>
            <a:ext cx="10540181"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11159612" y="6449961"/>
            <a:ext cx="875072" cy="248837"/>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bg1"/>
                </a:solidFill>
              </a:rPr>
              <a:pPr algn="ctr"/>
              <a:t>‹#›</a:t>
            </a:fld>
            <a:endParaRPr lang="en-US" sz="1000" dirty="0">
              <a:solidFill>
                <a:schemeClr val="bg1"/>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3" r:id="rId2"/>
    <p:sldLayoutId id="2147483742" r:id="rId3"/>
    <p:sldLayoutId id="2147483738" r:id="rId4"/>
    <p:sldLayoutId id="214748374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chemeClr val="accent1"/>
          </a:solidFill>
          <a:latin typeface="Arial"/>
          <a:ea typeface="+mj-ea"/>
          <a:cs typeface="Arial"/>
        </a:defRPr>
      </a:lvl1pPr>
    </p:titleStyle>
    <p:bodyStyle>
      <a:lvl1pPr marL="457200" indent="-457200" algn="l" defTabSz="457200" rtl="0" eaLnBrk="1" latinLnBrk="0" hangingPunct="1">
        <a:spcBef>
          <a:spcPct val="20000"/>
        </a:spcBef>
        <a:buFontTx/>
        <a:buBlip>
          <a:blip r:embed="rId8"/>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30905" y="1828687"/>
            <a:ext cx="11363503" cy="2280017"/>
          </a:xfrm>
        </p:spPr>
        <p:txBody>
          <a:bodyPr>
            <a:noAutofit/>
          </a:bodyPr>
          <a:lstStyle/>
          <a:p>
            <a:pPr>
              <a:lnSpc>
                <a:spcPct val="100000"/>
              </a:lnSpc>
            </a:pPr>
            <a:r>
              <a:rPr lang="en-CA" dirty="0">
                <a:solidFill>
                  <a:srgbClr val="008CA1"/>
                </a:solidFill>
              </a:rPr>
              <a:t>1 Topic Title         First slide</a:t>
            </a:r>
            <a:br>
              <a:rPr lang="en-CA" dirty="0">
                <a:solidFill>
                  <a:srgbClr val="008CA1"/>
                </a:solidFill>
              </a:rPr>
            </a:br>
            <a:r>
              <a:rPr lang="en-CA" dirty="0">
                <a:solidFill>
                  <a:srgbClr val="008CA1"/>
                </a:solidFill>
              </a:rPr>
              <a:t>2 line</a:t>
            </a:r>
            <a:br>
              <a:rPr lang="en-CA" dirty="0">
                <a:solidFill>
                  <a:srgbClr val="008CA1"/>
                </a:solidFill>
              </a:rPr>
            </a:br>
            <a:r>
              <a:rPr lang="en-CA" dirty="0">
                <a:solidFill>
                  <a:srgbClr val="008CA1"/>
                </a:solidFill>
              </a:rPr>
              <a:t>3 line</a:t>
            </a:r>
            <a:br>
              <a:rPr lang="en-CA" dirty="0">
                <a:solidFill>
                  <a:srgbClr val="008CA1"/>
                </a:solidFill>
              </a:rPr>
            </a:br>
            <a:r>
              <a:rPr lang="en-CA" dirty="0">
                <a:solidFill>
                  <a:srgbClr val="008CA1"/>
                </a:solidFill>
              </a:rPr>
              <a:t>4 line</a:t>
            </a:r>
            <a:endParaRPr lang="en-US" dirty="0">
              <a:solidFill>
                <a:srgbClr val="008CA1"/>
              </a:solidFill>
            </a:endParaRPr>
          </a:p>
        </p:txBody>
      </p:sp>
      <p:sp>
        <p:nvSpPr>
          <p:cNvPr id="3" name="Subtitle 2"/>
          <p:cNvSpPr>
            <a:spLocks noGrp="1"/>
          </p:cNvSpPr>
          <p:nvPr>
            <p:ph type="subTitle" idx="1"/>
          </p:nvPr>
        </p:nvSpPr>
        <p:spPr>
          <a:xfrm>
            <a:off x="337257" y="4373960"/>
            <a:ext cx="7564965" cy="1923934"/>
          </a:xfrm>
        </p:spPr>
        <p:txBody>
          <a:bodyPr/>
          <a:lstStyle/>
          <a:p>
            <a:r>
              <a:rPr lang="en-US" b="1" dirty="0"/>
              <a:t>Presenter Name </a:t>
            </a:r>
          </a:p>
          <a:p>
            <a:r>
              <a:rPr lang="en-US" dirty="0"/>
              <a:t>Title</a:t>
            </a:r>
          </a:p>
          <a:p>
            <a:r>
              <a:rPr lang="en-US" dirty="0"/>
              <a:t>Organization</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0019303" cy="5130140"/>
          </a:xfrm>
        </p:spPr>
        <p:txBody>
          <a:bodyPr>
            <a:normAutofit fontScale="92500"/>
          </a:bodyPr>
          <a:lstStyle/>
          <a:p>
            <a:pPr>
              <a:buFont typeface="Arial" panose="020B0604020202020204" pitchFamily="34" charset="0"/>
              <a:buChar char="•"/>
            </a:pPr>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pPr>
              <a:buFont typeface="Arial" panose="020B0604020202020204" pitchFamily="34" charset="0"/>
              <a:buChar char="•"/>
            </a:pPr>
            <a:r>
              <a:rPr lang="en-CA" dirty="0">
                <a:latin typeface="Arial" pitchFamily="34" charset="0"/>
                <a:cs typeface="Arial" pitchFamily="34" charset="0"/>
              </a:rPr>
              <a:t>For work prepared by US government employees representing their agencies, there is no copyright and these work products can be reproduced freely. Drug Information Association, Drug Information Association Inc., DIA and DIA logo are registered trademarks. All other trademarks are the property of their respective owners. </a:t>
            </a:r>
          </a:p>
          <a:p>
            <a:pPr marL="0" indent="0">
              <a:buNone/>
            </a:pPr>
            <a:endParaRPr lang="en-US" dirty="0"/>
          </a:p>
        </p:txBody>
      </p:sp>
      <p:sp>
        <p:nvSpPr>
          <p:cNvPr id="3" name="Title 2"/>
          <p:cNvSpPr>
            <a:spLocks noGrp="1"/>
          </p:cNvSpPr>
          <p:nvPr>
            <p:ph type="title"/>
          </p:nvPr>
        </p:nvSpPr>
        <p:spPr/>
        <p:txBody>
          <a:bodyPr/>
          <a:lstStyle/>
          <a:p>
            <a:r>
              <a:rPr lang="en-US" dirty="0">
                <a:solidFill>
                  <a:srgbClr val="008CA1"/>
                </a:solidFill>
              </a:rPr>
              <a:t>Disclaimer – Content Slide</a:t>
            </a:r>
          </a:p>
        </p:txBody>
      </p:sp>
      <p:cxnSp>
        <p:nvCxnSpPr>
          <p:cNvPr id="4" name="Straight Connector 6"/>
          <p:cNvCxnSpPr>
            <a:cxnSpLocks noChangeShapeType="1"/>
          </p:cNvCxnSpPr>
          <p:nvPr/>
        </p:nvCxnSpPr>
        <p:spPr bwMode="auto">
          <a:xfrm>
            <a:off x="382128" y="984948"/>
            <a:ext cx="8639175" cy="0"/>
          </a:xfrm>
          <a:prstGeom prst="line">
            <a:avLst/>
          </a:prstGeom>
          <a:ln>
            <a:solidFill>
              <a:srgbClr val="008CA1"/>
            </a:solidFill>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pPr>
              <a:buFont typeface="Arial" panose="020B0604020202020204" pitchFamily="34" charset="0"/>
              <a:buChar char="•"/>
            </a:pPr>
            <a:r>
              <a:rPr lang="en-US" u="sng" kern="0" dirty="0"/>
              <a:t>Minimum</a:t>
            </a:r>
            <a:r>
              <a:rPr lang="en-US" kern="0" dirty="0"/>
              <a:t> recommended font size of 28</a:t>
            </a:r>
          </a:p>
          <a:p>
            <a:pPr>
              <a:buFont typeface="Arial" panose="020B0604020202020204" pitchFamily="34" charset="0"/>
              <a:buChar char="•"/>
            </a:pPr>
            <a:r>
              <a:rPr lang="en-US" kern="0" dirty="0"/>
              <a:t>Maximum recommended number of lines to be displayed per page is 8-10</a:t>
            </a:r>
          </a:p>
          <a:p>
            <a:pPr>
              <a:buFont typeface="Arial" panose="020B0604020202020204" pitchFamily="34" charset="0"/>
              <a:buChar char="•"/>
            </a:pPr>
            <a:r>
              <a:rPr lang="en-US" kern="0" dirty="0"/>
              <a:t>Keep information on the screen and away from the edges.</a:t>
            </a:r>
            <a:r>
              <a:rPr lang="en-CA" kern="0" dirty="0"/>
              <a:t> </a:t>
            </a:r>
          </a:p>
          <a:p>
            <a:pPr>
              <a:buFont typeface="Arial" panose="020B0604020202020204" pitchFamily="34" charset="0"/>
              <a:buChar char="•"/>
            </a:pPr>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solidFill>
                  <a:srgbClr val="008CA1"/>
                </a:solidFill>
              </a:rPr>
              <a:t>Title of Slide – Content Slide </a:t>
            </a:r>
          </a:p>
        </p:txBody>
      </p:sp>
      <p:cxnSp>
        <p:nvCxnSpPr>
          <p:cNvPr id="4" name="Straight Connector 6"/>
          <p:cNvCxnSpPr>
            <a:cxnSpLocks noChangeShapeType="1"/>
          </p:cNvCxnSpPr>
          <p:nvPr/>
        </p:nvCxnSpPr>
        <p:spPr bwMode="auto">
          <a:xfrm>
            <a:off x="481282" y="984948"/>
            <a:ext cx="8639175" cy="0"/>
          </a:xfrm>
          <a:prstGeom prst="line">
            <a:avLst/>
          </a:prstGeom>
          <a:ln>
            <a:solidFill>
              <a:srgbClr val="008CA1"/>
            </a:solidFill>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up of a banner&#10;&#10;Description automatically generated">
            <a:extLst>
              <a:ext uri="{FF2B5EF4-FFF2-40B4-BE49-F238E27FC236}">
                <a16:creationId xmlns:a16="http://schemas.microsoft.com/office/drawing/2014/main" id="{E06CDB4F-C5A6-A337-A329-994B1995876F}"/>
              </a:ext>
            </a:extLst>
          </p:cNvPr>
          <p:cNvPicPr>
            <a:picLocks noChangeAspect="1"/>
          </p:cNvPicPr>
          <p:nvPr/>
        </p:nvPicPr>
        <p:blipFill>
          <a:blip r:embed="rId2"/>
          <a:stretch>
            <a:fillRect/>
          </a:stretch>
        </p:blipFill>
        <p:spPr>
          <a:xfrm>
            <a:off x="0" y="0"/>
            <a:ext cx="12192000" cy="6858000"/>
          </a:xfrm>
          <a:prstGeom prst="rect">
            <a:avLst/>
          </a:prstGeom>
        </p:spPr>
      </p:pic>
      <p:sp>
        <p:nvSpPr>
          <p:cNvPr id="2" name="Content Placeholder 1"/>
          <p:cNvSpPr>
            <a:spLocks noGrp="1"/>
          </p:cNvSpPr>
          <p:nvPr>
            <p:ph idx="1"/>
          </p:nvPr>
        </p:nvSpPr>
        <p:spPr>
          <a:xfrm>
            <a:off x="609600" y="1421714"/>
            <a:ext cx="10208964" cy="3308782"/>
          </a:xfrm>
        </p:spPr>
        <p:txBody>
          <a:bodyPr>
            <a:normAutofit/>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endParaRPr lang="en-CA" i="1" dirty="0"/>
          </a:p>
        </p:txBody>
      </p:sp>
      <p:sp>
        <p:nvSpPr>
          <p:cNvPr id="3" name="Title 2"/>
          <p:cNvSpPr>
            <a:spLocks noGrp="1"/>
          </p:cNvSpPr>
          <p:nvPr>
            <p:ph type="title"/>
          </p:nvPr>
        </p:nvSpPr>
        <p:spPr/>
        <p:txBody>
          <a:bodyPr/>
          <a:lstStyle/>
          <a:p>
            <a:r>
              <a:rPr lang="en-US" dirty="0">
                <a:solidFill>
                  <a:srgbClr val="008CA1"/>
                </a:solidFill>
              </a:rPr>
              <a:t>Thank You</a:t>
            </a:r>
          </a:p>
        </p:txBody>
      </p:sp>
      <p:cxnSp>
        <p:nvCxnSpPr>
          <p:cNvPr id="6" name="Straight Connector 6"/>
          <p:cNvCxnSpPr>
            <a:cxnSpLocks noChangeShapeType="1"/>
          </p:cNvCxnSpPr>
          <p:nvPr/>
        </p:nvCxnSpPr>
        <p:spPr bwMode="auto">
          <a:xfrm>
            <a:off x="1792289" y="1238338"/>
            <a:ext cx="8639175" cy="0"/>
          </a:xfrm>
          <a:prstGeom prst="line">
            <a:avLst/>
          </a:prstGeom>
          <a:ln>
            <a:solidFill>
              <a:srgbClr val="008CA1"/>
            </a:solidFill>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76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Props1.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D6B813-4D67-4F41-901E-EE278B8CA007}">
  <ds:schemaRefs>
    <ds:schemaRef ds:uri="http://schemas.microsoft.com/sharepoint/v3/contenttype/forms"/>
  </ds:schemaRefs>
</ds:datastoreItem>
</file>

<file path=customXml/itemProps3.xml><?xml version="1.0" encoding="utf-8"?>
<ds:datastoreItem xmlns:ds="http://schemas.openxmlformats.org/officeDocument/2006/customXml" ds:itemID="{C838D099-2BEE-488C-80B3-6947A2EDAFB5}">
  <ds:schemaRefs>
    <ds:schemaRef ds:uri="http://schemas.openxmlformats.org/package/2006/metadata/core-properties"/>
    <ds:schemaRef ds:uri="http://purl.org/dc/elements/1.1/"/>
    <ds:schemaRef ds:uri="http://www.w3.org/XML/1998/namespace"/>
    <ds:schemaRef ds:uri="http://schemas.microsoft.com/office/2006/documentManagement/types"/>
    <ds:schemaRef ds:uri="http://purl.org/dc/terms/"/>
    <ds:schemaRef ds:uri="d9d0f46b-f6a6-4db7-a277-b2edc3298236"/>
    <ds:schemaRef ds:uri="http://purl.org/dc/dcmityp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1720</TotalTime>
  <Words>210</Words>
  <Application>Microsoft Office PowerPoint</Application>
  <PresentationFormat>Widescreen</PresentationFormat>
  <Paragraphs>20</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Topic Title         First slide 2 line 3 line 4 line</vt:lpstr>
      <vt:lpstr>Disclaimer – Content Slide</vt:lpstr>
      <vt:lpstr>Title of Slide – Content Slide </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Susan Benedetti</cp:lastModifiedBy>
  <cp:revision>174</cp:revision>
  <dcterms:created xsi:type="dcterms:W3CDTF">2014-10-03T12:08:30Z</dcterms:created>
  <dcterms:modified xsi:type="dcterms:W3CDTF">2024-02-29T14:27:41Z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