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4" r:id="rId1"/>
  </p:sldMasterIdLst>
  <p:notesMasterIdLst>
    <p:notesMasterId r:id="rId7"/>
  </p:notesMasterIdLst>
  <p:handoutMasterIdLst>
    <p:handoutMasterId r:id="rId8"/>
  </p:handoutMasterIdLst>
  <p:sldIdLst>
    <p:sldId id="256" r:id="rId2"/>
    <p:sldId id="259" r:id="rId3"/>
    <p:sldId id="260" r:id="rId4"/>
    <p:sldId id="261"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7F"/>
    <a:srgbClr val="D5D9CE"/>
    <a:srgbClr val="E0E0E0"/>
    <a:srgbClr val="3A8894"/>
    <a:srgbClr val="96B067"/>
    <a:srgbClr val="577EB2"/>
    <a:srgbClr val="979AA1"/>
    <a:srgbClr val="4F545C"/>
    <a:srgbClr val="799C3D"/>
    <a:srgbClr val="A0CD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7" autoAdjust="0"/>
  </p:normalViewPr>
  <p:slideViewPr>
    <p:cSldViewPr>
      <p:cViewPr varScale="1">
        <p:scale>
          <a:sx n="63" d="100"/>
          <a:sy n="63" d="100"/>
        </p:scale>
        <p:origin x="48" y="306"/>
      </p:cViewPr>
      <p:guideLst>
        <p:guide orient="horz" pos="432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2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CFA730-945F-40BB-8DE8-64D1C568EC45}" type="datetimeFigureOut">
              <a:rPr lang="en-US" smtClean="0"/>
              <a:pPr/>
              <a:t>1/19/2017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1CDB63-CF03-489B-BF9F-E53588E947BA}" type="slidenum">
              <a:rPr lang="en-US" smtClean="0"/>
              <a:pPr/>
              <a:t>‹#›</a:t>
            </a:fld>
            <a:endParaRPr lang="en-US" dirty="0"/>
          </a:p>
        </p:txBody>
      </p:sp>
    </p:spTree>
    <p:extLst>
      <p:ext uri="{BB962C8B-B14F-4D97-AF65-F5344CB8AC3E}">
        <p14:creationId xmlns:p14="http://schemas.microsoft.com/office/powerpoint/2010/main" val="4109039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B1EAFA-716F-45D9-882E-FB86F4D5C242}" type="datetimeFigureOut">
              <a:rPr lang="en-US" smtClean="0"/>
              <a:pPr/>
              <a:t>1/19/2017</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E60A27-4C5F-4E36-A166-BCAF78FEC59A}" type="slidenum">
              <a:rPr lang="en-US" smtClean="0"/>
              <a:pPr/>
              <a:t>‹#›</a:t>
            </a:fld>
            <a:endParaRPr lang="en-US" dirty="0"/>
          </a:p>
        </p:txBody>
      </p:sp>
    </p:spTree>
    <p:extLst>
      <p:ext uri="{BB962C8B-B14F-4D97-AF65-F5344CB8AC3E}">
        <p14:creationId xmlns:p14="http://schemas.microsoft.com/office/powerpoint/2010/main" val="1805520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de-CH"/>
          </a:p>
        </p:txBody>
      </p:sp>
      <p:sp>
        <p:nvSpPr>
          <p:cNvPr id="4" name="Slide Number Placeholder 3"/>
          <p:cNvSpPr>
            <a:spLocks noGrp="1"/>
          </p:cNvSpPr>
          <p:nvPr>
            <p:ph type="sldNum" sz="quarter" idx="10"/>
          </p:nvPr>
        </p:nvSpPr>
        <p:spPr/>
        <p:txBody>
          <a:bodyPr/>
          <a:lstStyle/>
          <a:p>
            <a:fld id="{AAE60A27-4C5F-4E36-A166-BCAF78FEC59A}" type="slidenum">
              <a:rPr lang="en-US" smtClean="0"/>
              <a:pPr/>
              <a:t>1</a:t>
            </a:fld>
            <a:endParaRPr lang="en-US" dirty="0"/>
          </a:p>
        </p:txBody>
      </p:sp>
    </p:spTree>
    <p:extLst>
      <p:ext uri="{BB962C8B-B14F-4D97-AF65-F5344CB8AC3E}">
        <p14:creationId xmlns:p14="http://schemas.microsoft.com/office/powerpoint/2010/main" val="2139119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de-CH"/>
          </a:p>
        </p:txBody>
      </p:sp>
      <p:sp>
        <p:nvSpPr>
          <p:cNvPr id="4" name="Slide Number Placeholder 3"/>
          <p:cNvSpPr>
            <a:spLocks noGrp="1"/>
          </p:cNvSpPr>
          <p:nvPr>
            <p:ph type="sldNum" sz="quarter" idx="10"/>
          </p:nvPr>
        </p:nvSpPr>
        <p:spPr/>
        <p:txBody>
          <a:bodyPr/>
          <a:lstStyle/>
          <a:p>
            <a:fld id="{AAE60A27-4C5F-4E36-A166-BCAF78FEC59A}" type="slidenum">
              <a:rPr lang="en-US" smtClean="0"/>
              <a:pPr/>
              <a:t>5</a:t>
            </a:fld>
            <a:endParaRPr lang="en-US" dirty="0"/>
          </a:p>
        </p:txBody>
      </p:sp>
    </p:spTree>
    <p:extLst>
      <p:ext uri="{BB962C8B-B14F-4D97-AF65-F5344CB8AC3E}">
        <p14:creationId xmlns:p14="http://schemas.microsoft.com/office/powerpoint/2010/main" val="905628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 Placeholder 4"/>
          <p:cNvSpPr>
            <a:spLocks noGrp="1"/>
          </p:cNvSpPr>
          <p:nvPr>
            <p:ph type="body" sz="quarter" idx="10" hasCustomPrompt="1"/>
          </p:nvPr>
        </p:nvSpPr>
        <p:spPr>
          <a:xfrm>
            <a:off x="5159896" y="498982"/>
            <a:ext cx="6480720" cy="1783037"/>
          </a:xfrm>
        </p:spPr>
        <p:txBody>
          <a:bodyPr>
            <a:normAutofit/>
          </a:bodyPr>
          <a:lstStyle>
            <a:lvl1pPr marL="0" indent="0">
              <a:buNone/>
              <a:defRPr sz="3200">
                <a:solidFill>
                  <a:schemeClr val="bg1"/>
                </a:solidFill>
              </a:defRPr>
            </a:lvl1pPr>
          </a:lstStyle>
          <a:p>
            <a:pPr lvl="0"/>
            <a:r>
              <a:rPr lang="en-US" dirty="0" smtClean="0"/>
              <a:t>Presentation Title (Arial 32)</a:t>
            </a:r>
          </a:p>
        </p:txBody>
      </p:sp>
      <p:sp>
        <p:nvSpPr>
          <p:cNvPr id="28" name="Title 1"/>
          <p:cNvSpPr>
            <a:spLocks noGrp="1"/>
          </p:cNvSpPr>
          <p:nvPr>
            <p:ph type="title" hasCustomPrompt="1"/>
          </p:nvPr>
        </p:nvSpPr>
        <p:spPr>
          <a:xfrm>
            <a:off x="5159896" y="2448346"/>
            <a:ext cx="6408712" cy="2153195"/>
          </a:xfrm>
          <a:prstGeom prst="rect">
            <a:avLst/>
          </a:prstGeom>
        </p:spPr>
        <p:txBody>
          <a:bodyPr anchor="t"/>
          <a:lstStyle>
            <a:lvl1pPr marL="0" marR="0" indent="0" algn="l" defTabSz="457200" rtl="0" eaLnBrk="1" fontAlgn="auto" latinLnBrk="0" hangingPunct="1">
              <a:lnSpc>
                <a:spcPct val="80000"/>
              </a:lnSpc>
              <a:spcBef>
                <a:spcPct val="0"/>
              </a:spcBef>
              <a:spcAft>
                <a:spcPts val="0"/>
              </a:spcAft>
              <a:buClrTx/>
              <a:buSzTx/>
              <a:buFontTx/>
              <a:buNone/>
              <a:tabLst/>
              <a:defRPr sz="2400">
                <a:solidFill>
                  <a:schemeClr val="bg1"/>
                </a:solidFill>
                <a:latin typeface="Arial"/>
                <a:cs typeface="Arial"/>
              </a:defRPr>
            </a:lvl1pPr>
          </a:lstStyle>
          <a:p>
            <a:pPr lvl="0"/>
            <a:r>
              <a:rPr lang="en-US" dirty="0" smtClean="0"/>
              <a:t>Presenter name (Arial 24)</a:t>
            </a:r>
            <a:br>
              <a:rPr lang="en-US" dirty="0" smtClean="0"/>
            </a:br>
            <a:r>
              <a:rPr lang="en-US" dirty="0" smtClean="0"/>
              <a:t>Job Title</a:t>
            </a:r>
            <a:br>
              <a:rPr lang="en-US" dirty="0" smtClean="0"/>
            </a:br>
            <a:r>
              <a:rPr lang="en-US" dirty="0" err="1" smtClean="0"/>
              <a:t>Organisation</a:t>
            </a:r>
            <a:r>
              <a:rPr lang="en-US" dirty="0" smtClean="0"/>
              <a:t/>
            </a:r>
            <a:br>
              <a:rPr lang="en-US" dirty="0" smtClean="0"/>
            </a:br>
            <a:r>
              <a:rPr lang="en-US" dirty="0" smtClean="0"/>
              <a:t>Insert </a:t>
            </a:r>
            <a:r>
              <a:rPr lang="en-US" dirty="0" err="1" smtClean="0"/>
              <a:t>organisation</a:t>
            </a:r>
            <a:r>
              <a:rPr lang="en-US" dirty="0" smtClean="0"/>
              <a:t> logo</a:t>
            </a:r>
            <a:br>
              <a:rPr lang="en-US" dirty="0" smtClean="0"/>
            </a:br>
            <a:endParaRPr lang="en-US"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16480" y="4725144"/>
            <a:ext cx="1173899" cy="821729"/>
          </a:xfrm>
          <a:prstGeom prst="rect">
            <a:avLst/>
          </a:prstGeom>
        </p:spPr>
      </p:pic>
    </p:spTree>
    <p:extLst>
      <p:ext uri="{BB962C8B-B14F-4D97-AF65-F5344CB8AC3E}">
        <p14:creationId xmlns:p14="http://schemas.microsoft.com/office/powerpoint/2010/main" val="32406708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4" name="Title 1"/>
          <p:cNvSpPr>
            <a:spLocks noGrp="1"/>
          </p:cNvSpPr>
          <p:nvPr>
            <p:ph type="title"/>
          </p:nvPr>
        </p:nvSpPr>
        <p:spPr>
          <a:xfrm>
            <a:off x="609600" y="251958"/>
            <a:ext cx="10972800" cy="1143000"/>
          </a:xfrm>
        </p:spPr>
        <p:txBody>
          <a:bodyPr/>
          <a:lstStyle/>
          <a:p>
            <a:r>
              <a:rPr lang="en-US" dirty="0" smtClean="0"/>
              <a:t>Click to edit Master title style</a:t>
            </a:r>
            <a:endParaRPr lang="en-US" dirty="0"/>
          </a:p>
        </p:txBody>
      </p:sp>
      <p:sp>
        <p:nvSpPr>
          <p:cNvPr id="5" name="Content Placeholder 2"/>
          <p:cNvSpPr>
            <a:spLocks noGrp="1"/>
          </p:cNvSpPr>
          <p:nvPr>
            <p:ph idx="1"/>
          </p:nvPr>
        </p:nvSpPr>
        <p:spPr>
          <a:xfrm>
            <a:off x="609600" y="1600200"/>
            <a:ext cx="10972800" cy="4756150"/>
          </a:xfrm>
        </p:spPr>
        <p:txBody>
          <a:bodyPr/>
          <a:lstStyle>
            <a:lvl1pPr marL="457200" indent="-457200">
              <a:buFontTx/>
              <a:buBlip>
                <a:blip r:embed="rId2"/>
              </a:buBlip>
              <a:defRPr/>
            </a:lvl1pPr>
            <a:lvl2pPr marL="742950" indent="-285750">
              <a:buFont typeface="Arial" panose="020B0604020202020204"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smtClean="0">
                <a:solidFill>
                  <a:srgbClr val="404040">
                    <a:tint val="75000"/>
                  </a:srgbClr>
                </a:solidFill>
              </a:rPr>
              <a:t>© 2017 DIA, Inc. All rights reserved.</a:t>
            </a:r>
            <a:endParaRPr lang="en-US" dirty="0">
              <a:solidFill>
                <a:srgbClr val="404040">
                  <a:tint val="75000"/>
                </a:srgbClr>
              </a:solidFill>
            </a:endParaRPr>
          </a:p>
        </p:txBody>
      </p:sp>
    </p:spTree>
    <p:extLst>
      <p:ext uri="{BB962C8B-B14F-4D97-AF65-F5344CB8AC3E}">
        <p14:creationId xmlns:p14="http://schemas.microsoft.com/office/powerpoint/2010/main" val="190137311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defTabSz="457200"/>
            <a:r>
              <a:rPr lang="en-US" dirty="0" smtClean="0">
                <a:solidFill>
                  <a:srgbClr val="404040">
                    <a:tint val="75000"/>
                  </a:srgbClr>
                </a:solidFill>
              </a:rPr>
              <a:t>© 2017 DIA, Inc. All rights reserved.</a:t>
            </a:r>
            <a:endParaRPr lang="en-US" dirty="0">
              <a:solidFill>
                <a:srgbClr val="404040">
                  <a:tint val="75000"/>
                </a:srgbClr>
              </a:solidFill>
            </a:endParaRPr>
          </a:p>
        </p:txBody>
      </p:sp>
      <p:sp>
        <p:nvSpPr>
          <p:cNvPr id="4" name="Footer Placeholder 3"/>
          <p:cNvSpPr>
            <a:spLocks noGrp="1"/>
          </p:cNvSpPr>
          <p:nvPr>
            <p:ph type="ftr" sz="quarter" idx="11"/>
          </p:nvPr>
        </p:nvSpPr>
        <p:spPr>
          <a:xfrm>
            <a:off x="4165600" y="6356353"/>
            <a:ext cx="3860800" cy="365125"/>
          </a:xfrm>
          <a:prstGeom prst="rect">
            <a:avLst/>
          </a:prstGeom>
        </p:spPr>
        <p:txBody>
          <a:bodyPr/>
          <a:lstStyle/>
          <a:p>
            <a:pPr defTabSz="457200"/>
            <a:endParaRPr lang="en-US" dirty="0">
              <a:solidFill>
                <a:srgbClr val="404040">
                  <a:tint val="75000"/>
                </a:srgbClr>
              </a:solidFill>
            </a:endParaRPr>
          </a:p>
        </p:txBody>
      </p:sp>
    </p:spTree>
    <p:extLst>
      <p:ext uri="{BB962C8B-B14F-4D97-AF65-F5344CB8AC3E}">
        <p14:creationId xmlns:p14="http://schemas.microsoft.com/office/powerpoint/2010/main" val="13108488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defTabSz="457200"/>
            <a:r>
              <a:rPr lang="en-US" dirty="0" smtClean="0">
                <a:solidFill>
                  <a:srgbClr val="404040">
                    <a:tint val="75000"/>
                  </a:srgbClr>
                </a:solidFill>
              </a:rPr>
              <a:t>© 2017 DIA, Inc. All rights reserved.</a:t>
            </a:r>
            <a:endParaRPr lang="en-US" dirty="0">
              <a:solidFill>
                <a:srgbClr val="404040">
                  <a:tint val="75000"/>
                </a:srgbClr>
              </a:solidFill>
            </a:endParaRPr>
          </a:p>
        </p:txBody>
      </p:sp>
      <p:sp>
        <p:nvSpPr>
          <p:cNvPr id="4" name="Footer Placeholder 3"/>
          <p:cNvSpPr>
            <a:spLocks noGrp="1"/>
          </p:cNvSpPr>
          <p:nvPr>
            <p:ph type="ftr" sz="quarter" idx="11"/>
          </p:nvPr>
        </p:nvSpPr>
        <p:spPr>
          <a:xfrm>
            <a:off x="4165600" y="6356353"/>
            <a:ext cx="3860800" cy="365125"/>
          </a:xfrm>
          <a:prstGeom prst="rect">
            <a:avLst/>
          </a:prstGeom>
        </p:spPr>
        <p:txBody>
          <a:bodyPr/>
          <a:lstStyle/>
          <a:p>
            <a:pPr defTabSz="457200"/>
            <a:endParaRPr lang="en-US" dirty="0">
              <a:solidFill>
                <a:srgbClr val="404040">
                  <a:tint val="75000"/>
                </a:srgbClr>
              </a:solidFill>
            </a:endParaRPr>
          </a:p>
        </p:txBody>
      </p:sp>
      <p:sp>
        <p:nvSpPr>
          <p:cNvPr id="6" name="Content Placeholder 5"/>
          <p:cNvSpPr>
            <a:spLocks noGrp="1"/>
          </p:cNvSpPr>
          <p:nvPr>
            <p:ph sz="quarter" idx="12"/>
          </p:nvPr>
        </p:nvSpPr>
        <p:spPr>
          <a:xfrm>
            <a:off x="609600" y="1628800"/>
            <a:ext cx="10972800" cy="4392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10883487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2" name="Title 1"/>
          <p:cNvSpPr>
            <a:spLocks noGrp="1"/>
          </p:cNvSpPr>
          <p:nvPr>
            <p:ph type="title"/>
          </p:nvPr>
        </p:nvSpPr>
        <p:spPr>
          <a:xfrm>
            <a:off x="609600" y="252413"/>
            <a:ext cx="109728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0"/>
            <a:ext cx="5486400" cy="4756150"/>
          </a:xfrm>
        </p:spPr>
        <p:txBody>
          <a:bodyPr/>
          <a:lstStyle>
            <a:lvl1pPr marL="457200" indent="-457200">
              <a:buFontTx/>
              <a:buBlip>
                <a:blip r:embed="rId2"/>
              </a:buBlip>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2"/>
          <p:cNvSpPr>
            <a:spLocks noGrp="1"/>
          </p:cNvSpPr>
          <p:nvPr>
            <p:ph idx="10"/>
          </p:nvPr>
        </p:nvSpPr>
        <p:spPr>
          <a:xfrm>
            <a:off x="6366933" y="1600200"/>
            <a:ext cx="5486400" cy="4756150"/>
          </a:xfrm>
        </p:spPr>
        <p:txBody>
          <a:bodyPr/>
          <a:lstStyle>
            <a:lvl1pPr marL="457200" indent="-457200">
              <a:buFontTx/>
              <a:buBlip>
                <a:blip r:embed="rId2"/>
              </a:buBlip>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smtClean="0">
                <a:solidFill>
                  <a:srgbClr val="404040">
                    <a:tint val="75000"/>
                  </a:srgbClr>
                </a:solidFill>
              </a:rPr>
              <a:t>© 2017 DIA, Inc. All rights reserved.</a:t>
            </a:r>
            <a:endParaRPr lang="en-US" dirty="0">
              <a:solidFill>
                <a:srgbClr val="404040">
                  <a:tint val="75000"/>
                </a:srgbClr>
              </a:solidFill>
            </a:endParaRPr>
          </a:p>
        </p:txBody>
      </p:sp>
    </p:spTree>
    <p:extLst>
      <p:ext uri="{BB962C8B-B14F-4D97-AF65-F5344CB8AC3E}">
        <p14:creationId xmlns:p14="http://schemas.microsoft.com/office/powerpoint/2010/main" val="33301118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09601" y="1735336"/>
            <a:ext cx="7298267" cy="1117600"/>
          </a:xfrm>
        </p:spPr>
        <p:txBody>
          <a:bodyPr>
            <a:no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p:txBody>
      </p:sp>
      <p:sp>
        <p:nvSpPr>
          <p:cNvPr id="5"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r>
              <a:rPr lang="en-US" dirty="0" smtClean="0">
                <a:solidFill>
                  <a:srgbClr val="404040">
                    <a:tint val="75000"/>
                  </a:srgbClr>
                </a:solidFill>
              </a:rPr>
              <a:t>© 2017 DIA, Inc. All rights reserved.</a:t>
            </a:r>
            <a:endParaRPr lang="en-US" dirty="0">
              <a:solidFill>
                <a:srgbClr val="404040">
                  <a:tint val="75000"/>
                </a:srgbClr>
              </a:solidFill>
            </a:endParaRPr>
          </a:p>
        </p:txBody>
      </p:sp>
      <p:sp>
        <p:nvSpPr>
          <p:cNvPr id="6" name="Chart Placeholder 5"/>
          <p:cNvSpPr>
            <a:spLocks noGrp="1"/>
          </p:cNvSpPr>
          <p:nvPr>
            <p:ph type="chart" sz="quarter" idx="10"/>
          </p:nvPr>
        </p:nvSpPr>
        <p:spPr>
          <a:xfrm>
            <a:off x="609602" y="3068662"/>
            <a:ext cx="8640233" cy="3168650"/>
          </a:xfrm>
        </p:spPr>
        <p:txBody>
          <a:bodyPr/>
          <a:lstStyle/>
          <a:p>
            <a:r>
              <a:rPr lang="en-US" smtClean="0"/>
              <a:t>Click icon to add chart</a:t>
            </a:r>
            <a:endParaRPr lang="en-GB"/>
          </a:p>
        </p:txBody>
      </p:sp>
    </p:spTree>
    <p:extLst>
      <p:ext uri="{BB962C8B-B14F-4D97-AF65-F5344CB8AC3E}">
        <p14:creationId xmlns:p14="http://schemas.microsoft.com/office/powerpoint/2010/main" val="28417843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amp;A">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Title 1"/>
          <p:cNvSpPr txBox="1">
            <a:spLocks/>
          </p:cNvSpPr>
          <p:nvPr userDrawn="1"/>
        </p:nvSpPr>
        <p:spPr>
          <a:xfrm>
            <a:off x="1415480" y="1484784"/>
            <a:ext cx="4284133" cy="2017528"/>
          </a:xfrm>
          <a:prstGeom prst="rect">
            <a:avLst/>
          </a:prstGeom>
        </p:spPr>
        <p:txBody>
          <a:bodyPr vert="horz" lIns="91440" tIns="45720" rIns="91440" bIns="45720" rtlCol="0" anchor="ctr">
            <a:normAutofit/>
          </a:bodyPr>
          <a:lstStyle>
            <a:lvl1pPr algn="l" defTabSz="457200" rtl="0" eaLnBrk="1" latinLnBrk="0" hangingPunct="1">
              <a:lnSpc>
                <a:spcPct val="80000"/>
              </a:lnSpc>
              <a:spcBef>
                <a:spcPct val="0"/>
              </a:spcBef>
              <a:buNone/>
              <a:defRPr sz="3000" b="0" kern="1200" baseline="0">
                <a:solidFill>
                  <a:schemeClr val="bg1"/>
                </a:solidFill>
                <a:latin typeface="Arial"/>
                <a:ea typeface="+mj-ea"/>
                <a:cs typeface="Arial"/>
              </a:defRPr>
            </a:lvl1pPr>
          </a:lstStyle>
          <a:p>
            <a:r>
              <a:rPr lang="en-US" sz="6600" dirty="0" smtClean="0">
                <a:solidFill>
                  <a:srgbClr val="FFFFFF"/>
                </a:solidFill>
              </a:rPr>
              <a:t>Ask</a:t>
            </a:r>
            <a:endParaRPr lang="en-US" sz="6600" dirty="0">
              <a:solidFill>
                <a:srgbClr val="FFFFFF"/>
              </a:solidFill>
            </a:endParaRPr>
          </a:p>
        </p:txBody>
      </p:sp>
      <p:pic>
        <p:nvPicPr>
          <p:cNvPr id="12" name="Picture 11" descr="Circle_Questions.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31904" y="764704"/>
            <a:ext cx="4176464" cy="4682238"/>
          </a:xfrm>
          <a:prstGeom prst="rect">
            <a:avLst/>
          </a:prstGeom>
        </p:spPr>
      </p:pic>
    </p:spTree>
    <p:extLst>
      <p:ext uri="{BB962C8B-B14F-4D97-AF65-F5344CB8AC3E}">
        <p14:creationId xmlns:p14="http://schemas.microsoft.com/office/powerpoint/2010/main" val="239575848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297105"/>
            <a:ext cx="12192000" cy="971655"/>
          </a:xfrm>
          <a:prstGeom prst="rect">
            <a:avLst/>
          </a:prstGeom>
        </p:spPr>
      </p:pic>
      <p:sp>
        <p:nvSpPr>
          <p:cNvPr id="2" name="Title Placeholder 1"/>
          <p:cNvSpPr>
            <a:spLocks noGrp="1"/>
          </p:cNvSpPr>
          <p:nvPr>
            <p:ph type="title"/>
          </p:nvPr>
        </p:nvSpPr>
        <p:spPr>
          <a:xfrm>
            <a:off x="609600" y="251958"/>
            <a:ext cx="9590856"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68653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900">
                <a:solidFill>
                  <a:schemeClr val="tx1">
                    <a:tint val="75000"/>
                  </a:schemeClr>
                </a:solidFill>
                <a:latin typeface="Arial"/>
                <a:cs typeface="Arial"/>
              </a:defRPr>
            </a:lvl1pPr>
          </a:lstStyle>
          <a:p>
            <a:pPr defTabSz="457200"/>
            <a:r>
              <a:rPr lang="en-US" dirty="0" smtClean="0">
                <a:solidFill>
                  <a:srgbClr val="404040">
                    <a:tint val="75000"/>
                  </a:srgbClr>
                </a:solidFill>
              </a:rPr>
              <a:t>© 2017 DIA, Inc. All rights reserved.</a:t>
            </a:r>
            <a:endParaRPr lang="en-US" dirty="0">
              <a:solidFill>
                <a:srgbClr val="404040">
                  <a:tint val="75000"/>
                </a:srgbClr>
              </a:solidFill>
            </a:endParaRPr>
          </a:p>
        </p:txBody>
      </p:sp>
      <p:sp>
        <p:nvSpPr>
          <p:cNvPr id="11" name="Date Placeholder 3"/>
          <p:cNvSpPr txBox="1">
            <a:spLocks/>
          </p:cNvSpPr>
          <p:nvPr userDrawn="1"/>
        </p:nvSpPr>
        <p:spPr>
          <a:xfrm>
            <a:off x="9541175" y="6356353"/>
            <a:ext cx="2844800" cy="36512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FED590E-1805-4B30-8272-9B17BD89F23E}" type="slidenum">
              <a:rPr lang="en-US" sz="900" smtClean="0">
                <a:solidFill>
                  <a:srgbClr val="404040">
                    <a:tint val="75000"/>
                  </a:srgbClr>
                </a:solidFill>
              </a:rPr>
              <a:pPr/>
              <a:t>‹#›</a:t>
            </a:fld>
            <a:endParaRPr lang="en-US" sz="900" dirty="0">
              <a:solidFill>
                <a:srgbClr val="404040">
                  <a:tint val="75000"/>
                </a:srgbClr>
              </a:solidFill>
            </a:endParaRPr>
          </a:p>
        </p:txBody>
      </p:sp>
      <p:sp>
        <p:nvSpPr>
          <p:cNvPr id="6" name="Footer Placeholder 5"/>
          <p:cNvSpPr>
            <a:spLocks noGrp="1"/>
          </p:cNvSpPr>
          <p:nvPr>
            <p:ph type="ftr" sz="quarter" idx="3"/>
          </p:nvPr>
        </p:nvSpPr>
        <p:spPr>
          <a:xfrm>
            <a:off x="4038600"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7" name="Slide Number Placeholder 6"/>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51444-381C-4801-A193-73B514A30C4C}" type="slidenum">
              <a:rPr lang="en-GB" smtClean="0"/>
              <a:t>‹#›</a:t>
            </a:fld>
            <a:endParaRPr lang="en-GB"/>
          </a:p>
        </p:txBody>
      </p:sp>
      <p:pic>
        <p:nvPicPr>
          <p:cNvPr id="8" name="Picture 7"/>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776520" y="6252024"/>
            <a:ext cx="936104" cy="574967"/>
          </a:xfrm>
          <a:prstGeom prst="rect">
            <a:avLst/>
          </a:prstGeom>
        </p:spPr>
      </p:pic>
    </p:spTree>
    <p:extLst>
      <p:ext uri="{BB962C8B-B14F-4D97-AF65-F5344CB8AC3E}">
        <p14:creationId xmlns:p14="http://schemas.microsoft.com/office/powerpoint/2010/main" val="47327143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11" r:id="rId3"/>
    <p:sldLayoutId id="2147483712" r:id="rId4"/>
    <p:sldLayoutId id="2147483707" r:id="rId5"/>
    <p:sldLayoutId id="2147483708" r:id="rId6"/>
    <p:sldLayoutId id="2147483709" r:id="rId7"/>
  </p:sldLayoutIdLst>
  <p:timing>
    <p:tnLst>
      <p:par>
        <p:cTn id="1" dur="indefinite" restart="never" nodeType="tmRoot"/>
      </p:par>
    </p:tnLst>
  </p:timing>
  <p:hf hdr="0" ftr="0"/>
  <p:txStyles>
    <p:titleStyle>
      <a:lvl1pPr algn="l" defTabSz="457200" rtl="0" eaLnBrk="1" latinLnBrk="0" hangingPunct="1">
        <a:lnSpc>
          <a:spcPct val="80000"/>
        </a:lnSpc>
        <a:spcBef>
          <a:spcPct val="0"/>
        </a:spcBef>
        <a:buNone/>
        <a:defRPr sz="3000" b="0" kern="1200" baseline="0">
          <a:solidFill>
            <a:schemeClr val="bg1"/>
          </a:solidFill>
          <a:latin typeface="Arial"/>
          <a:ea typeface="+mj-ea"/>
          <a:cs typeface="Arial"/>
        </a:defRPr>
      </a:lvl1pPr>
    </p:titleStyle>
    <p:bodyStyle>
      <a:lvl1pPr marL="457200" indent="-457200" algn="l" defTabSz="457200" rtl="0" eaLnBrk="1" latinLnBrk="0" hangingPunct="1">
        <a:spcBef>
          <a:spcPct val="20000"/>
        </a:spcBef>
        <a:buFontTx/>
        <a:buBlip>
          <a:blip r:embed="rId11"/>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386387" y="384250"/>
            <a:ext cx="6470253" cy="1922462"/>
          </a:xfrm>
        </p:spPr>
        <p:txBody>
          <a:bodyPr/>
          <a:lstStyle/>
          <a:p>
            <a:endParaRPr lang="en-GB" dirty="0"/>
          </a:p>
        </p:txBody>
      </p:sp>
      <p:sp>
        <p:nvSpPr>
          <p:cNvPr id="4" name="Title 3"/>
          <p:cNvSpPr>
            <a:spLocks noGrp="1"/>
          </p:cNvSpPr>
          <p:nvPr>
            <p:ph type="title"/>
          </p:nvPr>
        </p:nvSpPr>
        <p:spPr>
          <a:xfrm>
            <a:off x="5375916" y="2472482"/>
            <a:ext cx="6480723" cy="2252662"/>
          </a:xfrm>
        </p:spPr>
        <p:txBody>
          <a:bodyPr/>
          <a:lstStyle/>
          <a:p>
            <a:endParaRPr lang="en-GB" dirty="0"/>
          </a:p>
        </p:txBody>
      </p:sp>
    </p:spTree>
    <p:extLst>
      <p:ext uri="{BB962C8B-B14F-4D97-AF65-F5344CB8AC3E}">
        <p14:creationId xmlns:p14="http://schemas.microsoft.com/office/powerpoint/2010/main" val="862806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p:txBody>
          <a:bodyPr/>
          <a:lstStyle/>
          <a:p>
            <a:pPr eaLnBrk="1" hangingPunct="1"/>
            <a:r>
              <a:rPr lang="en-US" altLang="de-DE" dirty="0" smtClean="0"/>
              <a:t>Disclaimer</a:t>
            </a:r>
          </a:p>
        </p:txBody>
      </p:sp>
      <p:sp>
        <p:nvSpPr>
          <p:cNvPr id="14338" name="Content Placeholder 1"/>
          <p:cNvSpPr>
            <a:spLocks noGrp="1"/>
          </p:cNvSpPr>
          <p:nvPr>
            <p:ph idx="1"/>
          </p:nvPr>
        </p:nvSpPr>
        <p:spPr>
          <a:xfrm>
            <a:off x="1631504" y="1628800"/>
            <a:ext cx="8856984" cy="4756150"/>
          </a:xfrm>
        </p:spPr>
        <p:txBody>
          <a:bodyPr/>
          <a:lstStyle/>
          <a:p>
            <a:pPr marL="0" algn="just">
              <a:buNone/>
              <a:defRPr/>
            </a:pPr>
            <a:r>
              <a:rPr lang="en-US" sz="2000" kern="0" dirty="0"/>
              <a:t>The views and opinions expressed in the following PowerPoint slides are those of the individual presenter and should not be attributed to Drug Information Association, Inc. (“DIA”), its directors, officers, employees, volunteers, members, chapters, councils, Special Interest Area Communities or affiliates, or any </a:t>
            </a:r>
            <a:r>
              <a:rPr lang="en-US" sz="2000" kern="0" dirty="0" err="1"/>
              <a:t>organisation</a:t>
            </a:r>
            <a:r>
              <a:rPr lang="en-US" sz="2000" kern="0" dirty="0"/>
              <a:t> with which the presenter is employed or affiliated. </a:t>
            </a:r>
          </a:p>
          <a:p>
            <a:pPr marL="0" algn="just">
              <a:buNone/>
              <a:defRPr/>
            </a:pPr>
            <a:r>
              <a:rPr lang="en-US" sz="2000" kern="0" dirty="0"/>
              <a:t> </a:t>
            </a:r>
          </a:p>
          <a:p>
            <a:pPr marL="0" algn="just">
              <a:buNone/>
              <a:defRPr/>
            </a:pPr>
            <a:r>
              <a:rPr lang="en-US" sz="2000" kern="0" dirty="0"/>
              <a:t>These PowerPoint slides are the intellectual property of the individual presenter and are protected under the copyright laws of the United States of America and other countries.  Used by permission.  All rights reserved. Drug Information Association, DIA and DIA logo are registered trademarks or trademarks of Drug Information Association Inc.  All other trademarks are the property of their respective owners.  </a:t>
            </a:r>
          </a:p>
          <a:p>
            <a:pPr marL="0">
              <a:buNone/>
              <a:defRPr/>
            </a:pPr>
            <a:endParaRPr lang="en-US" sz="1200" dirty="0">
              <a:latin typeface="Arial" charset="0"/>
              <a:cs typeface="Arial" charset="0"/>
            </a:endParaRPr>
          </a:p>
        </p:txBody>
      </p:sp>
    </p:spTree>
    <p:extLst>
      <p:ext uri="{BB962C8B-B14F-4D97-AF65-F5344CB8AC3E}">
        <p14:creationId xmlns:p14="http://schemas.microsoft.com/office/powerpoint/2010/main" val="3399890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de-DE" dirty="0" smtClean="0"/>
              <a:t>Disclosure Statement</a:t>
            </a:r>
          </a:p>
        </p:txBody>
      </p:sp>
      <p:sp>
        <p:nvSpPr>
          <p:cNvPr id="6" name="Rectangle 5"/>
          <p:cNvSpPr>
            <a:spLocks noChangeArrowheads="1"/>
          </p:cNvSpPr>
          <p:nvPr/>
        </p:nvSpPr>
        <p:spPr bwMode="auto">
          <a:xfrm>
            <a:off x="1827998" y="1487681"/>
            <a:ext cx="8588482"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de-DE" sz="1200" dirty="0"/>
              <a:t> </a:t>
            </a:r>
            <a:r>
              <a:rPr lang="en-GB" altLang="de-DE" sz="1200" b="1" dirty="0"/>
              <a:t>I have no real or apparent relevant financial relationships to disclose </a:t>
            </a:r>
          </a:p>
          <a:p>
            <a:pPr eaLnBrk="1" hangingPunct="1"/>
            <a:r>
              <a:rPr lang="en-GB" altLang="de-DE" sz="1200" dirty="0"/>
              <a:t> </a:t>
            </a:r>
            <a:r>
              <a:rPr lang="en-GB" altLang="de-DE" sz="1200" b="1" dirty="0"/>
              <a:t>I am employed by a regulatory agency, and have nothing to disclose </a:t>
            </a:r>
          </a:p>
          <a:p>
            <a:pPr eaLnBrk="1" hangingPunct="1"/>
            <a:endParaRPr lang="en-GB" altLang="de-DE" sz="1200" b="1" i="1" dirty="0"/>
          </a:p>
          <a:p>
            <a:pPr eaLnBrk="1" hangingPunct="1"/>
            <a:r>
              <a:rPr lang="en-GB" altLang="de-DE" sz="1200" b="1" i="1" dirty="0"/>
              <a:t>Please note that DIA is not requesting a numerical amount to be entered for any disclosure, please indicate by marking the check box, and then providing the company name only for those disclosures you may have.</a:t>
            </a:r>
          </a:p>
          <a:p>
            <a:pPr eaLnBrk="1" hangingPunct="1"/>
            <a:endParaRPr lang="en-GB" altLang="de-DE" b="1" i="1" dirty="0"/>
          </a:p>
          <a:p>
            <a:pPr eaLnBrk="1" hangingPunct="1"/>
            <a:endParaRPr lang="en-GB" altLang="de-DE" b="1" i="1" dirty="0"/>
          </a:p>
          <a:p>
            <a:pPr eaLnBrk="1" hangingPunct="1"/>
            <a:endParaRPr lang="en-GB" altLang="de-DE" b="1" i="1" dirty="0"/>
          </a:p>
          <a:p>
            <a:pPr eaLnBrk="1" hangingPunct="1"/>
            <a:endParaRPr lang="en-GB" altLang="de-DE" b="1" i="1" dirty="0"/>
          </a:p>
          <a:p>
            <a:pPr eaLnBrk="1" hangingPunct="1"/>
            <a:r>
              <a:rPr lang="en-GB" altLang="de-DE" b="1" i="1" dirty="0"/>
              <a:t>	</a:t>
            </a:r>
          </a:p>
          <a:p>
            <a:pPr eaLnBrk="1" hangingPunct="1"/>
            <a:r>
              <a:rPr lang="en-GB" altLang="de-DE" dirty="0"/>
              <a:t>		</a:t>
            </a:r>
          </a:p>
          <a:p>
            <a:pPr eaLnBrk="1" hangingPunct="1"/>
            <a:r>
              <a:rPr lang="en-GB" altLang="de-DE" dirty="0"/>
              <a:t>		</a:t>
            </a:r>
          </a:p>
          <a:p>
            <a:pPr eaLnBrk="1" hangingPunct="1"/>
            <a:endParaRPr lang="en-GB" altLang="de-DE" dirty="0"/>
          </a:p>
          <a:p>
            <a:pPr eaLnBrk="1" hangingPunct="1"/>
            <a:endParaRPr lang="en-GB" altLang="de-DE" sz="1200" dirty="0"/>
          </a:p>
          <a:p>
            <a:pPr eaLnBrk="1" hangingPunct="1"/>
            <a:endParaRPr lang="en-GB" altLang="de-DE" sz="1200" dirty="0"/>
          </a:p>
          <a:p>
            <a:pPr eaLnBrk="1" hangingPunct="1"/>
            <a:endParaRPr lang="en-GB" altLang="de-DE" sz="1200" dirty="0"/>
          </a:p>
          <a:p>
            <a:pPr eaLnBrk="1" hangingPunct="1"/>
            <a:endParaRPr lang="en-GB" altLang="de-DE" sz="1200" dirty="0"/>
          </a:p>
          <a:p>
            <a:pPr eaLnBrk="1" hangingPunct="1"/>
            <a:endParaRPr lang="de-CH" altLang="de-DE" sz="1200" dirty="0"/>
          </a:p>
          <a:p>
            <a:pPr eaLnBrk="1" hangingPunct="1"/>
            <a:endParaRPr lang="en-GB" altLang="de-DE" sz="1200" dirty="0"/>
          </a:p>
          <a:p>
            <a:pPr eaLnBrk="1" hangingPunct="1"/>
            <a:r>
              <a:rPr lang="en-GB" altLang="de-DE" sz="1200" dirty="0"/>
              <a:t>Will any of the relationships reported in the chart above impact your ability to present an unbiased presentation?  Yes  No </a:t>
            </a:r>
          </a:p>
          <a:p>
            <a:pPr eaLnBrk="1" hangingPunct="1"/>
            <a:endParaRPr lang="en-GB" altLang="de-DE" sz="1000" b="1" dirty="0"/>
          </a:p>
          <a:p>
            <a:pPr eaLnBrk="1" hangingPunct="1"/>
            <a:r>
              <a:rPr lang="en-GB" altLang="de-DE" sz="1000" b="1" dirty="0"/>
              <a:t>In accordance with the ACPE requirements, if the disclosure statement is not completed or returned, participation in this activity will be refused.</a:t>
            </a:r>
            <a:endParaRPr lang="en-GB" altLang="de-DE" sz="1000" dirty="0"/>
          </a:p>
        </p:txBody>
      </p:sp>
      <p:graphicFrame>
        <p:nvGraphicFramePr>
          <p:cNvPr id="7" name="Table 6"/>
          <p:cNvGraphicFramePr>
            <a:graphicFrameLocks noGrp="1"/>
          </p:cNvGraphicFramePr>
          <p:nvPr>
            <p:extLst>
              <p:ext uri="{D42A27DB-BD31-4B8C-83A1-F6EECF244321}">
                <p14:modId xmlns:p14="http://schemas.microsoft.com/office/powerpoint/2010/main" val="854882577"/>
              </p:ext>
            </p:extLst>
          </p:nvPr>
        </p:nvGraphicFramePr>
        <p:xfrm>
          <a:off x="1981200" y="2564904"/>
          <a:ext cx="8147248" cy="3108960"/>
        </p:xfrm>
        <a:graphic>
          <a:graphicData uri="http://schemas.openxmlformats.org/drawingml/2006/table">
            <a:tbl>
              <a:tblPr firstRow="1" bandRow="1">
                <a:tableStyleId>{21E4AEA4-8DFA-4A89-87EB-49C32662AFE0}</a:tableStyleId>
              </a:tblPr>
              <a:tblGrid>
                <a:gridCol w="370384"/>
                <a:gridCol w="3672408"/>
                <a:gridCol w="4104456"/>
              </a:tblGrid>
              <a:tr h="504000">
                <a:tc gridSpan="2">
                  <a:txBody>
                    <a:bodyPr/>
                    <a:lstStyle/>
                    <a:p>
                      <a:r>
                        <a:rPr lang="en-GB" sz="1400" dirty="0" smtClean="0">
                          <a:latin typeface="Calibri" panose="020F0502020204030204" pitchFamily="34" charset="0"/>
                        </a:rPr>
                        <a:t>Type of Financial Interest within last 12 months</a:t>
                      </a:r>
                      <a:endParaRPr lang="en-GB" sz="1400" dirty="0">
                        <a:latin typeface="Calibri" panose="020F0502020204030204" pitchFamily="34" charset="0"/>
                      </a:endParaRPr>
                    </a:p>
                  </a:txBody>
                  <a:tcPr/>
                </a:tc>
                <a:tc hMerge="1">
                  <a:txBody>
                    <a:bodyPr/>
                    <a:lstStyle/>
                    <a:p>
                      <a:endParaRPr lang="en-GB"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rPr>
                        <a:t>Name of Commercial Interest </a:t>
                      </a:r>
                    </a:p>
                    <a:p>
                      <a:endParaRPr lang="en-GB" sz="1400" dirty="0"/>
                    </a:p>
                  </a:txBody>
                  <a:tcPr/>
                </a:tc>
              </a:tr>
              <a:tr h="3708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sym typeface="Symbol"/>
                        </a:rPr>
                        <a:t></a:t>
                      </a:r>
                      <a:endParaRPr lang="en-GB" sz="1400" dirty="0" smtClean="0">
                        <a:latin typeface="Calibri" panose="020F0502020204030204" pitchFamily="34" charset="0"/>
                      </a:endParaRPr>
                    </a:p>
                    <a:p>
                      <a:endParaRPr lang="en-GB" sz="1400" dirty="0">
                        <a:latin typeface="Calibri" panose="020F0502020204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rPr>
                        <a:t>Grants/Research Funding</a:t>
                      </a:r>
                    </a:p>
                  </a:txBody>
                  <a:tcPr/>
                </a:tc>
                <a:tc>
                  <a:txBody>
                    <a:bodyPr/>
                    <a:lstStyle/>
                    <a:p>
                      <a:endParaRPr lang="en-GB" sz="1400" dirty="0"/>
                    </a:p>
                  </a:txBody>
                  <a:tcPr/>
                </a:tc>
              </a:tr>
              <a:tr h="5040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sym typeface="Symbol"/>
                        </a:rPr>
                        <a:t></a:t>
                      </a:r>
                      <a:endParaRPr lang="en-GB" sz="1400" dirty="0" smtClean="0">
                        <a:latin typeface="Calibri" panose="020F0502020204030204" pitchFamily="34" charset="0"/>
                      </a:endParaRPr>
                    </a:p>
                    <a:p>
                      <a:endParaRPr lang="en-GB" sz="1400" dirty="0">
                        <a:latin typeface="Calibri" panose="020F0502020204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rPr>
                        <a:t>Stock Shareholder</a:t>
                      </a:r>
                      <a:endParaRPr lang="en-GB" sz="1400" dirty="0">
                        <a:latin typeface="Calibri" panose="020F0502020204030204" pitchFamily="34" charset="0"/>
                      </a:endParaRPr>
                    </a:p>
                  </a:txBody>
                  <a:tcPr/>
                </a:tc>
                <a:tc>
                  <a:txBody>
                    <a:bodyPr/>
                    <a:lstStyle/>
                    <a:p>
                      <a:endParaRPr lang="en-GB" sz="1400" dirty="0"/>
                    </a:p>
                  </a:txBody>
                  <a:tcPr/>
                </a:tc>
              </a:tr>
              <a:tr h="5040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sym typeface="Symbol"/>
                        </a:rPr>
                        <a:t></a:t>
                      </a:r>
                      <a:endParaRPr lang="en-GB" sz="1400" dirty="0" smtClean="0">
                        <a:latin typeface="Calibri" panose="020F0502020204030204" pitchFamily="34" charset="0"/>
                      </a:endParaRPr>
                    </a:p>
                    <a:p>
                      <a:endParaRPr lang="en-GB" sz="1400" dirty="0">
                        <a:latin typeface="Calibri" panose="020F0502020204030204" pitchFamily="34" charset="0"/>
                      </a:endParaRPr>
                    </a:p>
                  </a:txBody>
                  <a:tcPr/>
                </a:tc>
                <a:tc>
                  <a:txBody>
                    <a:bodyPr/>
                    <a:lstStyle/>
                    <a:p>
                      <a:r>
                        <a:rPr lang="en-GB" sz="1400" dirty="0" smtClean="0">
                          <a:latin typeface="Calibri" panose="020F0502020204030204" pitchFamily="34" charset="0"/>
                        </a:rPr>
                        <a:t>Consulting Fees</a:t>
                      </a:r>
                      <a:endParaRPr lang="en-GB" sz="1400" dirty="0">
                        <a:latin typeface="Calibri" panose="020F0502020204030204" pitchFamily="34" charset="0"/>
                      </a:endParaRPr>
                    </a:p>
                  </a:txBody>
                  <a:tcPr/>
                </a:tc>
                <a:tc>
                  <a:txBody>
                    <a:bodyPr/>
                    <a:lstStyle/>
                    <a:p>
                      <a:endParaRPr lang="en-GB" sz="1400" dirty="0"/>
                    </a:p>
                  </a:txBody>
                  <a:tcPr/>
                </a:tc>
              </a:tr>
              <a:tr h="5040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sym typeface="Symbol"/>
                        </a:rPr>
                        <a:t></a:t>
                      </a:r>
                      <a:endParaRPr lang="en-GB" sz="1400" dirty="0" smtClean="0">
                        <a:latin typeface="Calibri" panose="020F0502020204030204" pitchFamily="34" charset="0"/>
                      </a:endParaRPr>
                    </a:p>
                    <a:p>
                      <a:endParaRPr lang="en-GB" sz="1400" dirty="0">
                        <a:latin typeface="Calibri" panose="020F0502020204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rPr>
                        <a:t>Employee</a:t>
                      </a:r>
                    </a:p>
                  </a:txBody>
                  <a:tcPr/>
                </a:tc>
                <a:tc>
                  <a:txBody>
                    <a:bodyPr/>
                    <a:lstStyle/>
                    <a:p>
                      <a:endParaRPr lang="en-GB" sz="1400" dirty="0"/>
                    </a:p>
                  </a:txBody>
                  <a:tcPr/>
                </a:tc>
              </a:tr>
              <a:tr h="50400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sym typeface="Symbol"/>
                        </a:rPr>
                        <a:t></a:t>
                      </a:r>
                      <a:endParaRPr lang="en-GB" sz="1400" dirty="0" smtClean="0">
                        <a:latin typeface="Calibri" panose="020F0502020204030204" pitchFamily="34" charset="0"/>
                      </a:endParaRPr>
                    </a:p>
                    <a:p>
                      <a:endParaRPr lang="en-GB" sz="1400" dirty="0">
                        <a:latin typeface="Calibri" panose="020F050202020403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smtClean="0">
                          <a:latin typeface="Calibri" panose="020F0502020204030204" pitchFamily="34" charset="0"/>
                        </a:rPr>
                        <a:t>Other (Receipt of Intellectual Property Rights/Patent Holder, Speaker’s Bureau) </a:t>
                      </a:r>
                    </a:p>
                  </a:txBody>
                  <a:tcPr/>
                </a:tc>
                <a:tc>
                  <a:txBody>
                    <a:bodyPr/>
                    <a:lstStyle/>
                    <a:p>
                      <a:endParaRPr lang="en-GB" sz="1400" dirty="0"/>
                    </a:p>
                  </a:txBody>
                  <a:tcPr/>
                </a:tc>
              </a:tr>
            </a:tbl>
          </a:graphicData>
        </a:graphic>
      </p:graphicFrame>
    </p:spTree>
    <p:extLst>
      <p:ext uri="{BB962C8B-B14F-4D97-AF65-F5344CB8AC3E}">
        <p14:creationId xmlns:p14="http://schemas.microsoft.com/office/powerpoint/2010/main" val="3368354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endParaRPr lang="en-GB"/>
          </a:p>
        </p:txBody>
      </p:sp>
      <p:sp>
        <p:nvSpPr>
          <p:cNvPr id="14" name="Content Placeholder 13"/>
          <p:cNvSpPr>
            <a:spLocks noGrp="1"/>
          </p:cNvSpPr>
          <p:nvPr>
            <p:ph idx="1"/>
          </p:nvPr>
        </p:nvSpPr>
        <p:spPr/>
        <p:txBody>
          <a:bodyPr/>
          <a:lstStyle/>
          <a:p>
            <a:endParaRPr lang="en-GB"/>
          </a:p>
        </p:txBody>
      </p:sp>
      <p:sp>
        <p:nvSpPr>
          <p:cNvPr id="3" name="Date Placeholder 2"/>
          <p:cNvSpPr>
            <a:spLocks noGrp="1"/>
          </p:cNvSpPr>
          <p:nvPr>
            <p:ph type="dt" sz="half" idx="2"/>
          </p:nvPr>
        </p:nvSpPr>
        <p:spPr/>
        <p:txBody>
          <a:bodyPr/>
          <a:lstStyle/>
          <a:p>
            <a:pPr defTabSz="457200"/>
            <a:r>
              <a:rPr lang="en-US" smtClean="0">
                <a:solidFill>
                  <a:srgbClr val="404040">
                    <a:tint val="75000"/>
                  </a:srgbClr>
                </a:solidFill>
              </a:rPr>
              <a:t>© 2014 DIA, Inc. All rights reserved.</a:t>
            </a:r>
            <a:endParaRPr lang="en-US" dirty="0">
              <a:solidFill>
                <a:srgbClr val="404040">
                  <a:tint val="75000"/>
                </a:srgbClr>
              </a:solidFill>
            </a:endParaRPr>
          </a:p>
        </p:txBody>
      </p:sp>
    </p:spTree>
    <p:extLst>
      <p:ext uri="{BB962C8B-B14F-4D97-AF65-F5344CB8AC3E}">
        <p14:creationId xmlns:p14="http://schemas.microsoft.com/office/powerpoint/2010/main" val="3793081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10"/>
          <p:cNvSpPr>
            <a:spLocks noGrp="1"/>
          </p:cNvSpPr>
          <p:nvPr>
            <p:ph type="sldNum" sz="quarter" idx="4294967295"/>
          </p:nvPr>
        </p:nvSpPr>
        <p:spPr>
          <a:xfrm>
            <a:off x="0" y="6356350"/>
            <a:ext cx="533400" cy="365125"/>
          </a:xfrm>
          <a:prstGeom prst="rect">
            <a:avLst/>
          </a:prstGeom>
        </p:spPr>
        <p:txBody>
          <a:bodyPr/>
          <a:lstStyle/>
          <a:p>
            <a:fld id="{618F4902-E8EE-4E25-B91E-E053F494FEFF}" type="slidenum">
              <a:rPr lang="en-US" smtClean="0"/>
              <a:pPr/>
              <a:t>5</a:t>
            </a:fld>
            <a:endParaRPr lang="en-US" dirty="0"/>
          </a:p>
        </p:txBody>
      </p:sp>
    </p:spTree>
    <p:extLst>
      <p:ext uri="{BB962C8B-B14F-4D97-AF65-F5344CB8AC3E}">
        <p14:creationId xmlns:p14="http://schemas.microsoft.com/office/powerpoint/2010/main" val="2134995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IA_Powerpoint Template_Conferences.pptx" id="{5D863EDE-760D-496E-95FD-1CCCFE544DDE}" vid="{F6B8BF18-C4B0-497A-AFB8-59E3558DDF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182</Words>
  <Application>Microsoft Office PowerPoint</Application>
  <PresentationFormat>Widescreen</PresentationFormat>
  <Paragraphs>42</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Symbol</vt:lpstr>
      <vt:lpstr>Default Theme</vt:lpstr>
      <vt:lpstr>PowerPoint Presentation</vt:lpstr>
      <vt:lpstr>Disclaimer</vt:lpstr>
      <vt:lpstr>Disclosure Statement</vt:lpstr>
      <vt:lpstr>PowerPoint Presentation</vt:lpstr>
      <vt:lpstr>PowerPoint Presentation</vt:lpstr>
    </vt:vector>
  </TitlesOfParts>
  <Company>DIA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Natacha Scholl</dc:creator>
  <cp:lastModifiedBy>Sharon Evans</cp:lastModifiedBy>
  <cp:revision>14</cp:revision>
  <dcterms:created xsi:type="dcterms:W3CDTF">2015-01-21T10:43:32Z</dcterms:created>
  <dcterms:modified xsi:type="dcterms:W3CDTF">2017-01-19T14:38:17Z</dcterms:modified>
</cp:coreProperties>
</file>